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5"/>
  </p:notesMasterIdLst>
  <p:handoutMasterIdLst>
    <p:handoutMasterId r:id="rId36"/>
  </p:handoutMasterIdLst>
  <p:sldIdLst>
    <p:sldId id="259" r:id="rId5"/>
    <p:sldId id="256" r:id="rId6"/>
    <p:sldId id="257" r:id="rId7"/>
    <p:sldId id="279" r:id="rId8"/>
    <p:sldId id="281" r:id="rId9"/>
    <p:sldId id="280" r:id="rId10"/>
    <p:sldId id="282" r:id="rId11"/>
    <p:sldId id="303" r:id="rId12"/>
    <p:sldId id="304" r:id="rId13"/>
    <p:sldId id="284" r:id="rId14"/>
    <p:sldId id="283" r:id="rId15"/>
    <p:sldId id="292" r:id="rId16"/>
    <p:sldId id="285" r:id="rId17"/>
    <p:sldId id="296" r:id="rId18"/>
    <p:sldId id="305" r:id="rId19"/>
    <p:sldId id="306" r:id="rId20"/>
    <p:sldId id="286" r:id="rId21"/>
    <p:sldId id="288" r:id="rId22"/>
    <p:sldId id="289" r:id="rId23"/>
    <p:sldId id="290" r:id="rId24"/>
    <p:sldId id="291" r:id="rId25"/>
    <p:sldId id="295" r:id="rId26"/>
    <p:sldId id="299" r:id="rId27"/>
    <p:sldId id="307" r:id="rId28"/>
    <p:sldId id="258" r:id="rId29"/>
    <p:sldId id="300" r:id="rId30"/>
    <p:sldId id="301" r:id="rId31"/>
    <p:sldId id="263" r:id="rId32"/>
    <p:sldId id="302" r:id="rId33"/>
    <p:sldId id="277" r:id="rId34"/>
  </p:sldIdLst>
  <p:sldSz cx="12192000" cy="6858000"/>
  <p:notesSz cx="6797675" cy="9926638"/>
  <p:embeddedFontLst>
    <p:embeddedFont>
      <p:font typeface="Montserrat Medium" panose="020B0604020202020204" charset="0"/>
      <p:regular r:id="rId37"/>
      <p:italic r:id="rId38"/>
    </p:embeddedFont>
    <p:embeddedFont>
      <p:font typeface="Montserrat ExtraBold" pitchFamily="2" charset="0"/>
      <p:bold r:id="rId39"/>
      <p:italic r:id="rId40"/>
      <p:boldItalic r:id="rId41"/>
    </p:embeddedFont>
    <p:embeddedFont>
      <p:font typeface="Georgia" panose="02040502050405020303" pitchFamily="18" charset="0"/>
      <p:regular r:id="rId42"/>
      <p:bold r:id="rId43"/>
      <p:italic r:id="rId44"/>
      <p:boldItalic r:id="rId45"/>
    </p:embeddedFont>
    <p:embeddedFont>
      <p:font typeface="Montserrat" pitchFamily="2" charset="0"/>
      <p:regular r:id="rId46"/>
      <p:bold r:id="rId47"/>
      <p:italic r:id="rId48"/>
      <p:boldItalic r:id="rId49"/>
    </p:embeddedFont>
    <p:embeddedFont>
      <p:font typeface="Montserrat Black" panose="020B0604020202020204" charset="0"/>
      <p:bold r:id="rId50"/>
      <p:italic r:id="rId51"/>
      <p:boldItalic r:id="rId52"/>
    </p:embeddedFont>
    <p:embeddedFont>
      <p:font typeface="Calibri" panose="020F0502020204030204" pitchFamily="34" charset="0"/>
      <p:regular r:id="rId53"/>
      <p:bold r:id="rId54"/>
      <p:italic r:id="rId55"/>
      <p:boldItalic r:id="rId56"/>
    </p:embeddedFont>
    <p:embeddedFont>
      <p:font typeface="Montserrat Ultra-Bold" panose="020B0604020202020204" charset="0"/>
      <p:bold r:id="rId57"/>
      <p:italic r:id="rId58"/>
      <p:boldItalic r:id="rId59"/>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C86864-48A4-6F19-22D8-D8E4B72401FD}" name="Lama Yazbeck" initials="LY" userId="S::lama@aflatoun.org::d2cfd43d-7aa5-4331-bc99-6d4b92fd8344" providerId="AD"/>
  <p188:author id="{913528F8-D3DC-1EE0-A7A7-D46EA0297F21}" name="Magdalena Gawlak" initials="MG" userId="S::magdalena.gawlak@aflatoun.org::d6192c73-f3bb-4539-92ed-681538fb8e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sabetta  Spoldi" initials="ES" lastIdx="1" clrIdx="0">
    <p:extLst>
      <p:ext uri="{19B8F6BF-5375-455C-9EA6-DF929625EA0E}">
        <p15:presenceInfo xmlns:p15="http://schemas.microsoft.com/office/powerpoint/2012/main" userId="S-1-12-1-4013488650-1140567852-830738865-1999088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9A898-BA18-7F70-F264-B3F52C744742}" v="43" dt="2025-03-31T11:54:02.534"/>
    <p1510:client id="{A43824E1-8617-E6DD-ECE1-57366E9341C7}" v="1" dt="2025-03-31T08:38:19.911"/>
    <p1510:client id="{F9371E86-24C7-3551-18EA-3E787DA31EBD}" v="8" dt="2025-03-31T11:23:51.686"/>
    <p1510:client id="{FA9F5ECC-16AF-D86A-2DAB-D311CA31B6BD}" v="6" dt="2025-04-01T08:35:47.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432"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vani  Sharma" userId="S::shivani.sharma@aflatoun.org::24509040-fc04-41e8-a99d-bbf0de16abfb" providerId="AD" clId="Web-{098ACDB0-AC39-5896-D0FE-76BF1908B743}"/>
    <pc:docChg chg="addSld delSld modSld">
      <pc:chgData name="Shivani  Sharma" userId="S::shivani.sharma@aflatoun.org::24509040-fc04-41e8-a99d-bbf0de16abfb" providerId="AD" clId="Web-{098ACDB0-AC39-5896-D0FE-76BF1908B743}" dt="2025-03-26T14:52:30.921" v="269" actId="20577"/>
      <pc:docMkLst>
        <pc:docMk/>
      </pc:docMkLst>
      <pc:sldChg chg="mod modShow">
        <pc:chgData name="Shivani  Sharma" userId="S::shivani.sharma@aflatoun.org::24509040-fc04-41e8-a99d-bbf0de16abfb" providerId="AD" clId="Web-{098ACDB0-AC39-5896-D0FE-76BF1908B743}" dt="2025-03-26T14:16:22.270" v="2"/>
        <pc:sldMkLst>
          <pc:docMk/>
          <pc:sldMk cId="1516258667" sldId="258"/>
        </pc:sldMkLst>
      </pc:sldChg>
      <pc:sldChg chg="del">
        <pc:chgData name="Shivani  Sharma" userId="S::shivani.sharma@aflatoun.org::24509040-fc04-41e8-a99d-bbf0de16abfb" providerId="AD" clId="Web-{098ACDB0-AC39-5896-D0FE-76BF1908B743}" dt="2025-03-26T14:16:18.582" v="1"/>
        <pc:sldMkLst>
          <pc:docMk/>
          <pc:sldMk cId="4087395096" sldId="298"/>
        </pc:sldMkLst>
      </pc:sldChg>
      <pc:sldChg chg="modSp">
        <pc:chgData name="Shivani  Sharma" userId="S::shivani.sharma@aflatoun.org::24509040-fc04-41e8-a99d-bbf0de16abfb" providerId="AD" clId="Web-{098ACDB0-AC39-5896-D0FE-76BF1908B743}" dt="2025-03-26T14:52:30.921" v="269" actId="20577"/>
        <pc:sldMkLst>
          <pc:docMk/>
          <pc:sldMk cId="2860945392" sldId="299"/>
        </pc:sldMkLst>
        <pc:spChg chg="mod">
          <ac:chgData name="Shivani  Sharma" userId="S::shivani.sharma@aflatoun.org::24509040-fc04-41e8-a99d-bbf0de16abfb" providerId="AD" clId="Web-{098ACDB0-AC39-5896-D0FE-76BF1908B743}" dt="2025-03-26T14:35:29.776" v="63" actId="20577"/>
          <ac:spMkLst>
            <pc:docMk/>
            <pc:sldMk cId="2860945392" sldId="299"/>
            <ac:spMk id="4" creationId="{64E8F06B-0541-E735-00E6-FE98FA11F2AC}"/>
          </ac:spMkLst>
        </pc:spChg>
        <pc:spChg chg="mod">
          <ac:chgData name="Shivani  Sharma" userId="S::shivani.sharma@aflatoun.org::24509040-fc04-41e8-a99d-bbf0de16abfb" providerId="AD" clId="Web-{098ACDB0-AC39-5896-D0FE-76BF1908B743}" dt="2025-03-26T14:45:44.032" v="103" actId="20577"/>
          <ac:spMkLst>
            <pc:docMk/>
            <pc:sldMk cId="2860945392" sldId="299"/>
            <ac:spMk id="5" creationId="{4E0D1960-8D3F-8506-D9BE-62156F7705CA}"/>
          </ac:spMkLst>
        </pc:spChg>
        <pc:spChg chg="mod">
          <ac:chgData name="Shivani  Sharma" userId="S::shivani.sharma@aflatoun.org::24509040-fc04-41e8-a99d-bbf0de16abfb" providerId="AD" clId="Web-{098ACDB0-AC39-5896-D0FE-76BF1908B743}" dt="2025-03-26T14:52:26.296" v="266" actId="20577"/>
          <ac:spMkLst>
            <pc:docMk/>
            <pc:sldMk cId="2860945392" sldId="299"/>
            <ac:spMk id="6" creationId="{2A0275DD-FD7D-9027-3EC9-8BA14CA1B1D6}"/>
          </ac:spMkLst>
        </pc:spChg>
        <pc:spChg chg="mod">
          <ac:chgData name="Shivani  Sharma" userId="S::shivani.sharma@aflatoun.org::24509040-fc04-41e8-a99d-bbf0de16abfb" providerId="AD" clId="Web-{098ACDB0-AC39-5896-D0FE-76BF1908B743}" dt="2025-03-26T14:52:30.921" v="269" actId="20577"/>
          <ac:spMkLst>
            <pc:docMk/>
            <pc:sldMk cId="2860945392" sldId="299"/>
            <ac:spMk id="7" creationId="{3C377F84-BC4E-2527-1F75-7BB2A31C12BD}"/>
          </ac:spMkLst>
        </pc:spChg>
      </pc:sldChg>
      <pc:sldChg chg="add">
        <pc:chgData name="Shivani  Sharma" userId="S::shivani.sharma@aflatoun.org::24509040-fc04-41e8-a99d-bbf0de16abfb" providerId="AD" clId="Web-{098ACDB0-AC39-5896-D0FE-76BF1908B743}" dt="2025-03-26T14:16:13.207" v="0"/>
        <pc:sldMkLst>
          <pc:docMk/>
          <pc:sldMk cId="1951874524" sldId="307"/>
        </pc:sldMkLst>
      </pc:sldChg>
    </pc:docChg>
  </pc:docChgLst>
  <pc:docChgLst>
    <pc:chgData clId="Web-{003E3019-C909-4F59-BFF8-66B9F9558C54}"/>
    <pc:docChg chg="mod">
      <pc:chgData name="" userId="" providerId="" clId="Web-{003E3019-C909-4F59-BFF8-66B9F9558C54}" dt="2025-02-27T14:06:30.902" v="0"/>
      <pc:docMkLst>
        <pc:docMk/>
      </pc:docMkLst>
    </pc:docChg>
  </pc:docChgLst>
  <pc:docChgLst>
    <pc:chgData name="Magdalena Gawlak" userId="S::magdalena.gawlak@aflatoun.org::d6192c73-f3bb-4539-92ed-681538fb8ef4" providerId="AD" clId="Web-{21F5D506-F914-DF14-1E5B-CAE7FAAA966E}"/>
    <pc:docChg chg="modSld sldOrd">
      <pc:chgData name="Magdalena Gawlak" userId="S::magdalena.gawlak@aflatoun.org::d6192c73-f3bb-4539-92ed-681538fb8ef4" providerId="AD" clId="Web-{21F5D506-F914-DF14-1E5B-CAE7FAAA966E}" dt="2025-03-05T11:12:51.856" v="20"/>
      <pc:docMkLst>
        <pc:docMk/>
      </pc:docMkLst>
      <pc:sldChg chg="addSp modSp">
        <pc:chgData name="Magdalena Gawlak" userId="S::magdalena.gawlak@aflatoun.org::d6192c73-f3bb-4539-92ed-681538fb8ef4" providerId="AD" clId="Web-{21F5D506-F914-DF14-1E5B-CAE7FAAA966E}" dt="2025-03-05T11:11:53.369" v="12" actId="1076"/>
        <pc:sldMkLst>
          <pc:docMk/>
          <pc:sldMk cId="1244843717" sldId="288"/>
        </pc:sldMkLst>
        <pc:picChg chg="add mod">
          <ac:chgData name="Magdalena Gawlak" userId="S::magdalena.gawlak@aflatoun.org::d6192c73-f3bb-4539-92ed-681538fb8ef4" providerId="AD" clId="Web-{21F5D506-F914-DF14-1E5B-CAE7FAAA966E}" dt="2025-03-05T11:11:53.369" v="12" actId="1076"/>
          <ac:picMkLst>
            <pc:docMk/>
            <pc:sldMk cId="1244843717" sldId="288"/>
            <ac:picMk id="2" creationId="{B478E1A5-3F2F-DCDE-DFD8-0646A87C1714}"/>
          </ac:picMkLst>
        </pc:picChg>
      </pc:sldChg>
      <pc:sldChg chg="addSp modSp">
        <pc:chgData name="Magdalena Gawlak" userId="S::magdalena.gawlak@aflatoun.org::d6192c73-f3bb-4539-92ed-681538fb8ef4" providerId="AD" clId="Web-{21F5D506-F914-DF14-1E5B-CAE7FAAA966E}" dt="2025-03-05T11:12:18.761" v="19" actId="1076"/>
        <pc:sldMkLst>
          <pc:docMk/>
          <pc:sldMk cId="775192227" sldId="289"/>
        </pc:sldMkLst>
        <pc:picChg chg="add mod">
          <ac:chgData name="Magdalena Gawlak" userId="S::magdalena.gawlak@aflatoun.org::d6192c73-f3bb-4539-92ed-681538fb8ef4" providerId="AD" clId="Web-{21F5D506-F914-DF14-1E5B-CAE7FAAA966E}" dt="2025-03-05T11:12:18.761" v="19" actId="1076"/>
          <ac:picMkLst>
            <pc:docMk/>
            <pc:sldMk cId="775192227" sldId="289"/>
            <ac:picMk id="4" creationId="{97E3084E-4D88-3FE2-26D1-6F279C8C68A1}"/>
          </ac:picMkLst>
        </pc:picChg>
      </pc:sldChg>
      <pc:sldChg chg="ord">
        <pc:chgData name="Magdalena Gawlak" userId="S::magdalena.gawlak@aflatoun.org::d6192c73-f3bb-4539-92ed-681538fb8ef4" providerId="AD" clId="Web-{21F5D506-F914-DF14-1E5B-CAE7FAAA966E}" dt="2025-03-05T11:12:51.856" v="20"/>
        <pc:sldMkLst>
          <pc:docMk/>
          <pc:sldMk cId="2860945392" sldId="299"/>
        </pc:sldMkLst>
      </pc:sldChg>
      <pc:sldChg chg="modSp">
        <pc:chgData name="Magdalena Gawlak" userId="S::magdalena.gawlak@aflatoun.org::d6192c73-f3bb-4539-92ed-681538fb8ef4" providerId="AD" clId="Web-{21F5D506-F914-DF14-1E5B-CAE7FAAA966E}" dt="2025-03-05T11:04:36.288" v="3" actId="20577"/>
        <pc:sldMkLst>
          <pc:docMk/>
          <pc:sldMk cId="3772637466" sldId="306"/>
        </pc:sldMkLst>
        <pc:spChg chg="mod">
          <ac:chgData name="Magdalena Gawlak" userId="S::magdalena.gawlak@aflatoun.org::d6192c73-f3bb-4539-92ed-681538fb8ef4" providerId="AD" clId="Web-{21F5D506-F914-DF14-1E5B-CAE7FAAA966E}" dt="2025-03-05T11:04:36.288" v="3" actId="20577"/>
          <ac:spMkLst>
            <pc:docMk/>
            <pc:sldMk cId="3772637466" sldId="306"/>
            <ac:spMk id="7" creationId="{D60775EF-0CCE-E3A2-93D4-9062610895B2}"/>
          </ac:spMkLst>
        </pc:spChg>
      </pc:sldChg>
    </pc:docChg>
  </pc:docChgLst>
  <pc:docChgLst>
    <pc:chgData name="Elisabetta  Spoldi" userId="S::elisabetta@aflatoun.org::ef38fa0a-af2c-43fb-b111-8431e15dea0b" providerId="AD" clId="Web-{D902BD18-CBAE-FA9A-FD1F-031F4A77B8BD}"/>
    <pc:docChg chg="modSld">
      <pc:chgData name="Elisabetta  Spoldi" userId="S::elisabetta@aflatoun.org::ef38fa0a-af2c-43fb-b111-8431e15dea0b" providerId="AD" clId="Web-{D902BD18-CBAE-FA9A-FD1F-031F4A77B8BD}" dt="2025-03-26T16:19:28.858" v="11" actId="20577"/>
      <pc:docMkLst>
        <pc:docMk/>
      </pc:docMkLst>
      <pc:sldChg chg="addSp modSp">
        <pc:chgData name="Elisabetta  Spoldi" userId="S::elisabetta@aflatoun.org::ef38fa0a-af2c-43fb-b111-8431e15dea0b" providerId="AD" clId="Web-{D902BD18-CBAE-FA9A-FD1F-031F4A77B8BD}" dt="2025-03-26T16:19:28.858" v="11" actId="20577"/>
        <pc:sldMkLst>
          <pc:docMk/>
          <pc:sldMk cId="1951874524" sldId="307"/>
        </pc:sldMkLst>
        <pc:spChg chg="add mod">
          <ac:chgData name="Elisabetta  Spoldi" userId="S::elisabetta@aflatoun.org::ef38fa0a-af2c-43fb-b111-8431e15dea0b" providerId="AD" clId="Web-{D902BD18-CBAE-FA9A-FD1F-031F4A77B8BD}" dt="2025-03-26T16:19:28.858" v="11" actId="20577"/>
          <ac:spMkLst>
            <pc:docMk/>
            <pc:sldMk cId="1951874524" sldId="307"/>
            <ac:spMk id="4" creationId="{DE069BD4-E9D8-ED86-3699-10117123293E}"/>
          </ac:spMkLst>
        </pc:spChg>
      </pc:sldChg>
    </pc:docChg>
  </pc:docChgLst>
  <pc:docChgLst>
    <pc:chgData name="Stella Schroter" userId="S::stella.schroter@aflatoun.org::e52f96e8-5ddc-4b0a-8049-615d2c9c6eee" providerId="AD" clId="Web-{4F29A898-BA18-7F70-F264-B3F52C744742}"/>
    <pc:docChg chg="modSld">
      <pc:chgData name="Stella Schroter" userId="S::stella.schroter@aflatoun.org::e52f96e8-5ddc-4b0a-8049-615d2c9c6eee" providerId="AD" clId="Web-{4F29A898-BA18-7F70-F264-B3F52C744742}" dt="2025-03-31T11:54:02.534" v="29" actId="1076"/>
      <pc:docMkLst>
        <pc:docMk/>
      </pc:docMkLst>
      <pc:sldChg chg="addSp delSp modSp">
        <pc:chgData name="Stella Schroter" userId="S::stella.schroter@aflatoun.org::e52f96e8-5ddc-4b0a-8049-615d2c9c6eee" providerId="AD" clId="Web-{4F29A898-BA18-7F70-F264-B3F52C744742}" dt="2025-03-31T11:54:02.534" v="29" actId="1076"/>
        <pc:sldMkLst>
          <pc:docMk/>
          <pc:sldMk cId="1951874524" sldId="307"/>
        </pc:sldMkLst>
        <pc:spChg chg="del">
          <ac:chgData name="Stella Schroter" userId="S::stella.schroter@aflatoun.org::e52f96e8-5ddc-4b0a-8049-615d2c9c6eee" providerId="AD" clId="Web-{4F29A898-BA18-7F70-F264-B3F52C744742}" dt="2025-03-31T10:17:24.301" v="5"/>
          <ac:spMkLst>
            <pc:docMk/>
            <pc:sldMk cId="1951874524" sldId="307"/>
            <ac:spMk id="4" creationId="{DE069BD4-E9D8-ED86-3699-10117123293E}"/>
          </ac:spMkLst>
        </pc:spChg>
        <pc:spChg chg="add del">
          <ac:chgData name="Stella Schroter" userId="S::stella.schroter@aflatoun.org::e52f96e8-5ddc-4b0a-8049-615d2c9c6eee" providerId="AD" clId="Web-{4F29A898-BA18-7F70-F264-B3F52C744742}" dt="2025-03-31T10:17:07.597" v="3"/>
          <ac:spMkLst>
            <pc:docMk/>
            <pc:sldMk cId="1951874524" sldId="307"/>
            <ac:spMk id="5" creationId="{7FCAC6F7-E0A5-C179-F1AE-48DBC9D75DF5}"/>
          </ac:spMkLst>
        </pc:spChg>
        <pc:spChg chg="add">
          <ac:chgData name="Stella Schroter" userId="S::stella.schroter@aflatoun.org::e52f96e8-5ddc-4b0a-8049-615d2c9c6eee" providerId="AD" clId="Web-{4F29A898-BA18-7F70-F264-B3F52C744742}" dt="2025-03-31T10:17:02.878" v="2"/>
          <ac:spMkLst>
            <pc:docMk/>
            <pc:sldMk cId="1951874524" sldId="307"/>
            <ac:spMk id="9" creationId="{C5DF960D-51FF-56BA-5ED7-F5A0E24D557E}"/>
          </ac:spMkLst>
        </pc:spChg>
        <pc:spChg chg="add del">
          <ac:chgData name="Stella Schroter" userId="S::stella.schroter@aflatoun.org::e52f96e8-5ddc-4b0a-8049-615d2c9c6eee" providerId="AD" clId="Web-{4F29A898-BA18-7F70-F264-B3F52C744742}" dt="2025-03-31T10:17:07.597" v="3"/>
          <ac:spMkLst>
            <pc:docMk/>
            <pc:sldMk cId="1951874524" sldId="307"/>
            <ac:spMk id="10" creationId="{A103657D-DA86-69CC-C1AD-7EA44D66B20E}"/>
          </ac:spMkLst>
        </pc:spChg>
        <pc:spChg chg="del">
          <ac:chgData name="Stella Schroter" userId="S::stella.schroter@aflatoun.org::e52f96e8-5ddc-4b0a-8049-615d2c9c6eee" providerId="AD" clId="Web-{4F29A898-BA18-7F70-F264-B3F52C744742}" dt="2025-03-31T10:17:07.597" v="3"/>
          <ac:spMkLst>
            <pc:docMk/>
            <pc:sldMk cId="1951874524" sldId="307"/>
            <ac:spMk id="17" creationId="{ACDF7C27-4A58-0F3D-AAE0-8F8CCD98622B}"/>
          </ac:spMkLst>
        </pc:spChg>
        <pc:spChg chg="add">
          <ac:chgData name="Stella Schroter" userId="S::stella.schroter@aflatoun.org::e52f96e8-5ddc-4b0a-8049-615d2c9c6eee" providerId="AD" clId="Web-{4F29A898-BA18-7F70-F264-B3F52C744742}" dt="2025-03-31T10:17:02.878" v="2"/>
          <ac:spMkLst>
            <pc:docMk/>
            <pc:sldMk cId="1951874524" sldId="307"/>
            <ac:spMk id="18" creationId="{4DEBCA28-FCE1-4937-B6DC-18654C774ADB}"/>
          </ac:spMkLst>
        </pc:spChg>
        <pc:spChg chg="add del">
          <ac:chgData name="Stella Schroter" userId="S::stella.schroter@aflatoun.org::e52f96e8-5ddc-4b0a-8049-615d2c9c6eee" providerId="AD" clId="Web-{4F29A898-BA18-7F70-F264-B3F52C744742}" dt="2025-03-31T10:17:07.597" v="3"/>
          <ac:spMkLst>
            <pc:docMk/>
            <pc:sldMk cId="1951874524" sldId="307"/>
            <ac:spMk id="19" creationId="{8682C4A2-5C07-4BC4-5593-868F9DFAD972}"/>
          </ac:spMkLst>
        </pc:spChg>
        <pc:spChg chg="add del">
          <ac:chgData name="Stella Schroter" userId="S::stella.schroter@aflatoun.org::e52f96e8-5ddc-4b0a-8049-615d2c9c6eee" providerId="AD" clId="Web-{4F29A898-BA18-7F70-F264-B3F52C744742}" dt="2025-03-31T10:17:07.597" v="3"/>
          <ac:spMkLst>
            <pc:docMk/>
            <pc:sldMk cId="1951874524" sldId="307"/>
            <ac:spMk id="20" creationId="{A4708EC1-5B2B-5913-71A8-8445458CADEC}"/>
          </ac:spMkLst>
        </pc:spChg>
        <pc:spChg chg="add del">
          <ac:chgData name="Stella Schroter" userId="S::stella.schroter@aflatoun.org::e52f96e8-5ddc-4b0a-8049-615d2c9c6eee" providerId="AD" clId="Web-{4F29A898-BA18-7F70-F264-B3F52C744742}" dt="2025-03-31T10:17:07.597" v="3"/>
          <ac:spMkLst>
            <pc:docMk/>
            <pc:sldMk cId="1951874524" sldId="307"/>
            <ac:spMk id="21" creationId="{DFCE80F4-8BA9-DB06-88C4-289BB2A49D41}"/>
          </ac:spMkLst>
        </pc:spChg>
        <pc:spChg chg="add del">
          <ac:chgData name="Stella Schroter" userId="S::stella.schroter@aflatoun.org::e52f96e8-5ddc-4b0a-8049-615d2c9c6eee" providerId="AD" clId="Web-{4F29A898-BA18-7F70-F264-B3F52C744742}" dt="2025-03-31T10:17:07.597" v="3"/>
          <ac:spMkLst>
            <pc:docMk/>
            <pc:sldMk cId="1951874524" sldId="307"/>
            <ac:spMk id="22" creationId="{AEB08337-E76B-BF3C-F128-5C6A36DB5466}"/>
          </ac:spMkLst>
        </pc:spChg>
        <pc:spChg chg="del">
          <ac:chgData name="Stella Schroter" userId="S::stella.schroter@aflatoun.org::e52f96e8-5ddc-4b0a-8049-615d2c9c6eee" providerId="AD" clId="Web-{4F29A898-BA18-7F70-F264-B3F52C744742}" dt="2025-03-31T10:17:07.597" v="3"/>
          <ac:spMkLst>
            <pc:docMk/>
            <pc:sldMk cId="1951874524" sldId="307"/>
            <ac:spMk id="24" creationId="{CBCE2A03-EC53-224A-B13A-ECE028221792}"/>
          </ac:spMkLst>
        </pc:spChg>
        <pc:spChg chg="add del">
          <ac:chgData name="Stella Schroter" userId="S::stella.schroter@aflatoun.org::e52f96e8-5ddc-4b0a-8049-615d2c9c6eee" providerId="AD" clId="Web-{4F29A898-BA18-7F70-F264-B3F52C744742}" dt="2025-03-31T10:17:07.597" v="3"/>
          <ac:spMkLst>
            <pc:docMk/>
            <pc:sldMk cId="1951874524" sldId="307"/>
            <ac:spMk id="25" creationId="{DCDD30E2-E654-9E16-CD39-02DA422994A0}"/>
          </ac:spMkLst>
        </pc:spChg>
        <pc:spChg chg="add del">
          <ac:chgData name="Stella Schroter" userId="S::stella.schroter@aflatoun.org::e52f96e8-5ddc-4b0a-8049-615d2c9c6eee" providerId="AD" clId="Web-{4F29A898-BA18-7F70-F264-B3F52C744742}" dt="2025-03-31T10:17:07.597" v="3"/>
          <ac:spMkLst>
            <pc:docMk/>
            <pc:sldMk cId="1951874524" sldId="307"/>
            <ac:spMk id="27" creationId="{E49D2112-DB55-C125-8EE6-307040CE210F}"/>
          </ac:spMkLst>
        </pc:spChg>
        <pc:spChg chg="add mod">
          <ac:chgData name="Stella Schroter" userId="S::stella.schroter@aflatoun.org::e52f96e8-5ddc-4b0a-8049-615d2c9c6eee" providerId="AD" clId="Web-{4F29A898-BA18-7F70-F264-B3F52C744742}" dt="2025-03-31T11:16:52" v="21" actId="1076"/>
          <ac:spMkLst>
            <pc:docMk/>
            <pc:sldMk cId="1951874524" sldId="307"/>
            <ac:spMk id="28" creationId="{B1B0C8A9-52BB-ECB4-A781-C991200948E7}"/>
          </ac:spMkLst>
        </pc:spChg>
        <pc:spChg chg="add">
          <ac:chgData name="Stella Schroter" userId="S::stella.schroter@aflatoun.org::e52f96e8-5ddc-4b0a-8049-615d2c9c6eee" providerId="AD" clId="Web-{4F29A898-BA18-7F70-F264-B3F52C744742}" dt="2025-03-31T10:17:17.176" v="4"/>
          <ac:spMkLst>
            <pc:docMk/>
            <pc:sldMk cId="1951874524" sldId="307"/>
            <ac:spMk id="31" creationId="{7AFFD845-C71F-D268-916D-FDA73897973B}"/>
          </ac:spMkLst>
        </pc:spChg>
        <pc:spChg chg="add">
          <ac:chgData name="Stella Schroter" userId="S::stella.schroter@aflatoun.org::e52f96e8-5ddc-4b0a-8049-615d2c9c6eee" providerId="AD" clId="Web-{4F29A898-BA18-7F70-F264-B3F52C744742}" dt="2025-03-31T10:17:17.176" v="4"/>
          <ac:spMkLst>
            <pc:docMk/>
            <pc:sldMk cId="1951874524" sldId="307"/>
            <ac:spMk id="32" creationId="{7FCAC6F7-E0A5-C179-F1AE-48DBC9D75DF5}"/>
          </ac:spMkLst>
        </pc:spChg>
        <pc:spChg chg="add">
          <ac:chgData name="Stella Schroter" userId="S::stella.schroter@aflatoun.org::e52f96e8-5ddc-4b0a-8049-615d2c9c6eee" providerId="AD" clId="Web-{4F29A898-BA18-7F70-F264-B3F52C744742}" dt="2025-03-31T10:17:17.176" v="4"/>
          <ac:spMkLst>
            <pc:docMk/>
            <pc:sldMk cId="1951874524" sldId="307"/>
            <ac:spMk id="35" creationId="{9075E5FC-FF0A-BD75-CCEA-EEF4DAABFF94}"/>
          </ac:spMkLst>
        </pc:spChg>
        <pc:spChg chg="add">
          <ac:chgData name="Stella Schroter" userId="S::stella.schroter@aflatoun.org::e52f96e8-5ddc-4b0a-8049-615d2c9c6eee" providerId="AD" clId="Web-{4F29A898-BA18-7F70-F264-B3F52C744742}" dt="2025-03-31T10:17:17.176" v="4"/>
          <ac:spMkLst>
            <pc:docMk/>
            <pc:sldMk cId="1951874524" sldId="307"/>
            <ac:spMk id="36" creationId="{C5DF960D-51FF-56BA-5ED7-F5A0E24D557E}"/>
          </ac:spMkLst>
        </pc:spChg>
        <pc:spChg chg="mod">
          <ac:chgData name="Stella Schroter" userId="S::stella.schroter@aflatoun.org::e52f96e8-5ddc-4b0a-8049-615d2c9c6eee" providerId="AD" clId="Web-{4F29A898-BA18-7F70-F264-B3F52C744742}" dt="2025-03-31T10:18:54.570" v="18" actId="14100"/>
          <ac:spMkLst>
            <pc:docMk/>
            <pc:sldMk cId="1951874524" sldId="307"/>
            <ac:spMk id="43" creationId="{3AB79249-1119-91C2-78E1-0A685E7C954C}"/>
          </ac:spMkLst>
        </pc:spChg>
        <pc:spChg chg="add">
          <ac:chgData name="Stella Schroter" userId="S::stella.schroter@aflatoun.org::e52f96e8-5ddc-4b0a-8049-615d2c9c6eee" providerId="AD" clId="Web-{4F29A898-BA18-7F70-F264-B3F52C744742}" dt="2025-03-31T10:17:17.176" v="4"/>
          <ac:spMkLst>
            <pc:docMk/>
            <pc:sldMk cId="1951874524" sldId="307"/>
            <ac:spMk id="45" creationId="{ACDF7C27-4A58-0F3D-AAE0-8F8CCD98622B}"/>
          </ac:spMkLst>
        </pc:spChg>
        <pc:spChg chg="add">
          <ac:chgData name="Stella Schroter" userId="S::stella.schroter@aflatoun.org::e52f96e8-5ddc-4b0a-8049-615d2c9c6eee" providerId="AD" clId="Web-{4F29A898-BA18-7F70-F264-B3F52C744742}" dt="2025-03-31T10:17:17.176" v="4"/>
          <ac:spMkLst>
            <pc:docMk/>
            <pc:sldMk cId="1951874524" sldId="307"/>
            <ac:spMk id="46" creationId="{FBCEEEB4-2BEF-5A25-F74F-A7472E04115E}"/>
          </ac:spMkLst>
        </pc:spChg>
        <pc:spChg chg="add">
          <ac:chgData name="Stella Schroter" userId="S::stella.schroter@aflatoun.org::e52f96e8-5ddc-4b0a-8049-615d2c9c6eee" providerId="AD" clId="Web-{4F29A898-BA18-7F70-F264-B3F52C744742}" dt="2025-03-31T10:17:17.176" v="4"/>
          <ac:spMkLst>
            <pc:docMk/>
            <pc:sldMk cId="1951874524" sldId="307"/>
            <ac:spMk id="48" creationId="{4DEBCA28-FCE1-4937-B6DC-18654C774ADB}"/>
          </ac:spMkLst>
        </pc:spChg>
        <pc:spChg chg="add">
          <ac:chgData name="Stella Schroter" userId="S::stella.schroter@aflatoun.org::e52f96e8-5ddc-4b0a-8049-615d2c9c6eee" providerId="AD" clId="Web-{4F29A898-BA18-7F70-F264-B3F52C744742}" dt="2025-03-31T10:17:17.176" v="4"/>
          <ac:spMkLst>
            <pc:docMk/>
            <pc:sldMk cId="1951874524" sldId="307"/>
            <ac:spMk id="50" creationId="{A4708EC1-5B2B-5913-71A8-8445458CADEC}"/>
          </ac:spMkLst>
        </pc:spChg>
        <pc:spChg chg="add mod">
          <ac:chgData name="Stella Schroter" userId="S::stella.schroter@aflatoun.org::e52f96e8-5ddc-4b0a-8049-615d2c9c6eee" providerId="AD" clId="Web-{4F29A898-BA18-7F70-F264-B3F52C744742}" dt="2025-03-31T10:19:48.494" v="20" actId="1076"/>
          <ac:spMkLst>
            <pc:docMk/>
            <pc:sldMk cId="1951874524" sldId="307"/>
            <ac:spMk id="51" creationId="{DFCE80F4-8BA9-DB06-88C4-289BB2A49D41}"/>
          </ac:spMkLst>
        </pc:spChg>
        <pc:spChg chg="mod">
          <ac:chgData name="Stella Schroter" userId="S::stella.schroter@aflatoun.org::e52f96e8-5ddc-4b0a-8049-615d2c9c6eee" providerId="AD" clId="Web-{4F29A898-BA18-7F70-F264-B3F52C744742}" dt="2025-03-31T11:54:02.534" v="29" actId="1076"/>
          <ac:spMkLst>
            <pc:docMk/>
            <pc:sldMk cId="1951874524" sldId="307"/>
            <ac:spMk id="53" creationId="{87214514-35C7-D7EC-8519-269B24FAA498}"/>
          </ac:spMkLst>
        </pc:spChg>
        <pc:spChg chg="mod">
          <ac:chgData name="Stella Schroter" userId="S::stella.schroter@aflatoun.org::e52f96e8-5ddc-4b0a-8049-615d2c9c6eee" providerId="AD" clId="Web-{4F29A898-BA18-7F70-F264-B3F52C744742}" dt="2025-03-31T11:22:38.950" v="28" actId="20577"/>
          <ac:spMkLst>
            <pc:docMk/>
            <pc:sldMk cId="1951874524" sldId="307"/>
            <ac:spMk id="55" creationId="{DCDD30E2-E654-9E16-CD39-02DA422994A0}"/>
          </ac:spMkLst>
        </pc:spChg>
        <pc:spChg chg="add del mod">
          <ac:chgData name="Stella Schroter" userId="S::stella.schroter@aflatoun.org::e52f96e8-5ddc-4b0a-8049-615d2c9c6eee" providerId="AD" clId="Web-{4F29A898-BA18-7F70-F264-B3F52C744742}" dt="2025-03-31T10:19:00.258" v="19"/>
          <ac:spMkLst>
            <pc:docMk/>
            <pc:sldMk cId="1951874524" sldId="307"/>
            <ac:spMk id="59" creationId="{5009943F-2496-860A-F4EC-CC09971231BA}"/>
          </ac:spMkLst>
        </pc:spChg>
        <pc:graphicFrameChg chg="del">
          <ac:chgData name="Stella Schroter" userId="S::stella.schroter@aflatoun.org::e52f96e8-5ddc-4b0a-8049-615d2c9c6eee" providerId="AD" clId="Web-{4F29A898-BA18-7F70-F264-B3F52C744742}" dt="2025-03-31T10:16:46.222" v="0"/>
          <ac:graphicFrameMkLst>
            <pc:docMk/>
            <pc:sldMk cId="1951874524" sldId="307"/>
            <ac:graphicFrameMk id="8" creationId="{11E3CA01-99D2-E7CF-4E78-543307C0D8DF}"/>
          </ac:graphicFrameMkLst>
        </pc:graphicFrameChg>
        <pc:picChg chg="del">
          <ac:chgData name="Stella Schroter" userId="S::stella.schroter@aflatoun.org::e52f96e8-5ddc-4b0a-8049-615d2c9c6eee" providerId="AD" clId="Web-{4F29A898-BA18-7F70-F264-B3F52C744742}" dt="2025-03-31T10:16:47.269" v="1"/>
          <ac:picMkLst>
            <pc:docMk/>
            <pc:sldMk cId="1951874524" sldId="307"/>
            <ac:picMk id="3" creationId="{00000000-0000-0000-0000-000000000000}"/>
          </ac:picMkLst>
        </pc:picChg>
        <pc:picChg chg="mod">
          <ac:chgData name="Stella Schroter" userId="S::stella.schroter@aflatoun.org::e52f96e8-5ddc-4b0a-8049-615d2c9c6eee" providerId="AD" clId="Web-{4F29A898-BA18-7F70-F264-B3F52C744742}" dt="2025-03-31T11:21:04.946" v="22" actId="14100"/>
          <ac:picMkLst>
            <pc:docMk/>
            <pc:sldMk cId="1951874524" sldId="307"/>
            <ac:picMk id="39" creationId="{00333DCE-CE6A-B17C-B865-F290D44005DE}"/>
          </ac:picMkLst>
        </pc:picChg>
        <pc:picChg chg="mod">
          <ac:chgData name="Stella Schroter" userId="S::stella.schroter@aflatoun.org::e52f96e8-5ddc-4b0a-8049-615d2c9c6eee" providerId="AD" clId="Web-{4F29A898-BA18-7F70-F264-B3F52C744742}" dt="2025-03-31T10:18:46.961" v="16" actId="1076"/>
          <ac:picMkLst>
            <pc:docMk/>
            <pc:sldMk cId="1951874524" sldId="307"/>
            <ac:picMk id="42" creationId="{E6635F13-BEA2-5517-C70F-EE380BD97244}"/>
          </ac:picMkLst>
        </pc:picChg>
      </pc:sldChg>
    </pc:docChg>
  </pc:docChgLst>
  <pc:docChgLst>
    <pc:chgData name="Shivani  Sharma" userId="S::shivani.sharma@aflatoun.org::24509040-fc04-41e8-a99d-bbf0de16abfb" providerId="AD" clId="Web-{40215803-E43A-798E-64AB-CDE687ED4799}"/>
    <pc:docChg chg="modSld">
      <pc:chgData name="Shivani  Sharma" userId="S::shivani.sharma@aflatoun.org::24509040-fc04-41e8-a99d-bbf0de16abfb" providerId="AD" clId="Web-{40215803-E43A-798E-64AB-CDE687ED4799}" dt="2025-03-19T09:19:59.980" v="1" actId="20577"/>
      <pc:docMkLst>
        <pc:docMk/>
      </pc:docMkLst>
      <pc:sldChg chg="modSp">
        <pc:chgData name="Shivani  Sharma" userId="S::shivani.sharma@aflatoun.org::24509040-fc04-41e8-a99d-bbf0de16abfb" providerId="AD" clId="Web-{40215803-E43A-798E-64AB-CDE687ED4799}" dt="2025-03-19T09:19:59.980" v="1" actId="20577"/>
        <pc:sldMkLst>
          <pc:docMk/>
          <pc:sldMk cId="2860945392" sldId="299"/>
        </pc:sldMkLst>
        <pc:spChg chg="mod">
          <ac:chgData name="Shivani  Sharma" userId="S::shivani.sharma@aflatoun.org::24509040-fc04-41e8-a99d-bbf0de16abfb" providerId="AD" clId="Web-{40215803-E43A-798E-64AB-CDE687ED4799}" dt="2025-03-19T09:19:59.980" v="1" actId="20577"/>
          <ac:spMkLst>
            <pc:docMk/>
            <pc:sldMk cId="2860945392" sldId="299"/>
            <ac:spMk id="6" creationId="{2A0275DD-FD7D-9027-3EC9-8BA14CA1B1D6}"/>
          </ac:spMkLst>
        </pc:spChg>
      </pc:sldChg>
    </pc:docChg>
  </pc:docChgLst>
  <pc:docChgLst>
    <pc:chgData name="Elisabetta  Spoldi" userId="S::elisabetta@aflatoun.org::ef38fa0a-af2c-43fb-b111-8431e15dea0b" providerId="AD" clId="Web-{A43824E1-8617-E6DD-ECE1-57366E9341C7}"/>
    <pc:docChg chg="modSld">
      <pc:chgData name="Elisabetta  Spoldi" userId="S::elisabetta@aflatoun.org::ef38fa0a-af2c-43fb-b111-8431e15dea0b" providerId="AD" clId="Web-{A43824E1-8617-E6DD-ECE1-57366E9341C7}" dt="2025-03-31T08:38:19.911" v="0" actId="1076"/>
      <pc:docMkLst>
        <pc:docMk/>
      </pc:docMkLst>
      <pc:sldChg chg="modSp">
        <pc:chgData name="Elisabetta  Spoldi" userId="S::elisabetta@aflatoun.org::ef38fa0a-af2c-43fb-b111-8431e15dea0b" providerId="AD" clId="Web-{A43824E1-8617-E6DD-ECE1-57366E9341C7}" dt="2025-03-31T08:38:19.911" v="0" actId="1076"/>
        <pc:sldMkLst>
          <pc:docMk/>
          <pc:sldMk cId="1951874524" sldId="307"/>
        </pc:sldMkLst>
        <pc:graphicFrameChg chg="mod">
          <ac:chgData name="Elisabetta  Spoldi" userId="S::elisabetta@aflatoun.org::ef38fa0a-af2c-43fb-b111-8431e15dea0b" providerId="AD" clId="Web-{A43824E1-8617-E6DD-ECE1-57366E9341C7}" dt="2025-03-31T08:38:19.911" v="0" actId="1076"/>
          <ac:graphicFrameMkLst>
            <pc:docMk/>
            <pc:sldMk cId="1951874524" sldId="307"/>
            <ac:graphicFrameMk id="8" creationId="{11E3CA01-99D2-E7CF-4E78-543307C0D8DF}"/>
          </ac:graphicFrameMkLst>
        </pc:graphicFrameChg>
      </pc:sldChg>
    </pc:docChg>
  </pc:docChgLst>
  <pc:docChgLst>
    <pc:chgData name="Magdalena Gawlak" userId="S::magdalena.gawlak@aflatoun.org::d6192c73-f3bb-4539-92ed-681538fb8ef4" providerId="AD" clId="Web-{F9371E86-24C7-3551-18EA-3E787DA31EBD}"/>
    <pc:docChg chg="modSld">
      <pc:chgData name="Magdalena Gawlak" userId="S::magdalena.gawlak@aflatoun.org::d6192c73-f3bb-4539-92ed-681538fb8ef4" providerId="AD" clId="Web-{F9371E86-24C7-3551-18EA-3E787DA31EBD}" dt="2025-03-31T11:23:51.686" v="6" actId="1076"/>
      <pc:docMkLst>
        <pc:docMk/>
      </pc:docMkLst>
      <pc:sldChg chg="addSp delSp modSp">
        <pc:chgData name="Magdalena Gawlak" userId="S::magdalena.gawlak@aflatoun.org::d6192c73-f3bb-4539-92ed-681538fb8ef4" providerId="AD" clId="Web-{F9371E86-24C7-3551-18EA-3E787DA31EBD}" dt="2025-03-31T11:23:51.686" v="6" actId="1076"/>
        <pc:sldMkLst>
          <pc:docMk/>
          <pc:sldMk cId="1244843717" sldId="288"/>
        </pc:sldMkLst>
        <pc:picChg chg="del">
          <ac:chgData name="Magdalena Gawlak" userId="S::magdalena.gawlak@aflatoun.org::d6192c73-f3bb-4539-92ed-681538fb8ef4" providerId="AD" clId="Web-{F9371E86-24C7-3551-18EA-3E787DA31EBD}" dt="2025-03-31T11:23:19.717" v="0"/>
          <ac:picMkLst>
            <pc:docMk/>
            <pc:sldMk cId="1244843717" sldId="288"/>
            <ac:picMk id="2" creationId="{B478E1A5-3F2F-DCDE-DFD8-0646A87C1714}"/>
          </ac:picMkLst>
        </pc:picChg>
        <pc:picChg chg="add mod">
          <ac:chgData name="Magdalena Gawlak" userId="S::magdalena.gawlak@aflatoun.org::d6192c73-f3bb-4539-92ed-681538fb8ef4" providerId="AD" clId="Web-{F9371E86-24C7-3551-18EA-3E787DA31EBD}" dt="2025-03-31T11:23:51.686" v="6" actId="1076"/>
          <ac:picMkLst>
            <pc:docMk/>
            <pc:sldMk cId="1244843717" sldId="288"/>
            <ac:picMk id="4" creationId="{08BB0818-6CBC-ED9B-7535-3C23FBAFB390}"/>
          </ac:picMkLst>
        </pc:picChg>
      </pc:sldChg>
    </pc:docChg>
  </pc:docChgLst>
  <pc:docChgLst>
    <pc:chgData name="Lama Yazbeck" userId="S::lama@aflatoun.org::d2cfd43d-7aa5-4331-bc99-6d4b92fd8344" providerId="AD" clId="Web-{22573BC4-C931-AE96-563C-2C06E453B303}"/>
    <pc:docChg chg="mod">
      <pc:chgData name="Lama Yazbeck" userId="S::lama@aflatoun.org::d2cfd43d-7aa5-4331-bc99-6d4b92fd8344" providerId="AD" clId="Web-{22573BC4-C931-AE96-563C-2C06E453B303}" dt="2025-02-27T14:02:57.717" v="0"/>
      <pc:docMkLst>
        <pc:docMk/>
      </pc:docMkLst>
    </pc:docChg>
  </pc:docChgLst>
  <pc:docChgLst>
    <pc:chgData name="Lama Yazbeck" userId="S::lama@aflatoun.org::d2cfd43d-7aa5-4331-bc99-6d4b92fd8344" providerId="AD" clId="Web-{3BC30F02-2034-2D6D-6F03-38CD07FDAF96}"/>
    <pc:docChg chg="modSld">
      <pc:chgData name="Lama Yazbeck" userId="S::lama@aflatoun.org::d2cfd43d-7aa5-4331-bc99-6d4b92fd8344" providerId="AD" clId="Web-{3BC30F02-2034-2D6D-6F03-38CD07FDAF96}" dt="2025-03-12T12:04:43.114" v="1" actId="20577"/>
      <pc:docMkLst>
        <pc:docMk/>
      </pc:docMkLst>
      <pc:sldChg chg="modSp">
        <pc:chgData name="Lama Yazbeck" userId="S::lama@aflatoun.org::d2cfd43d-7aa5-4331-bc99-6d4b92fd8344" providerId="AD" clId="Web-{3BC30F02-2034-2D6D-6F03-38CD07FDAF96}" dt="2025-03-12T12:04:43.114" v="1" actId="20577"/>
        <pc:sldMkLst>
          <pc:docMk/>
          <pc:sldMk cId="1574329234" sldId="279"/>
        </pc:sldMkLst>
        <pc:spChg chg="mod">
          <ac:chgData name="Lama Yazbeck" userId="S::lama@aflatoun.org::d2cfd43d-7aa5-4331-bc99-6d4b92fd8344" providerId="AD" clId="Web-{3BC30F02-2034-2D6D-6F03-38CD07FDAF96}" dt="2025-03-12T12:04:43.114" v="1" actId="20577"/>
          <ac:spMkLst>
            <pc:docMk/>
            <pc:sldMk cId="1574329234" sldId="279"/>
            <ac:spMk id="4" creationId="{BB419A8A-982E-066B-6CC4-B8F629309874}"/>
          </ac:spMkLst>
        </pc:spChg>
      </pc:sldChg>
    </pc:docChg>
  </pc:docChgLst>
  <pc:docChgLst>
    <pc:chgData name="Magdalena Gawlak" userId="S::magdalena.gawlak@aflatoun.org::d6192c73-f3bb-4539-92ed-681538fb8ef4" providerId="AD" clId="Web-{FA9F5ECC-16AF-D86A-2DAB-D311CA31B6BD}"/>
    <pc:docChg chg="modSld">
      <pc:chgData name="Magdalena Gawlak" userId="S::magdalena.gawlak@aflatoun.org::d6192c73-f3bb-4539-92ed-681538fb8ef4" providerId="AD" clId="Web-{FA9F5ECC-16AF-D86A-2DAB-D311CA31B6BD}" dt="2025-04-01T08:35:45.126" v="4" actId="20577"/>
      <pc:docMkLst>
        <pc:docMk/>
      </pc:docMkLst>
      <pc:sldChg chg="modSp">
        <pc:chgData name="Magdalena Gawlak" userId="S::magdalena.gawlak@aflatoun.org::d6192c73-f3bb-4539-92ed-681538fb8ef4" providerId="AD" clId="Web-{FA9F5ECC-16AF-D86A-2DAB-D311CA31B6BD}" dt="2025-04-01T08:35:45.126" v="4" actId="20577"/>
        <pc:sldMkLst>
          <pc:docMk/>
          <pc:sldMk cId="3251262453" sldId="295"/>
        </pc:sldMkLst>
        <pc:spChg chg="mod">
          <ac:chgData name="Magdalena Gawlak" userId="S::magdalena.gawlak@aflatoun.org::d6192c73-f3bb-4539-92ed-681538fb8ef4" providerId="AD" clId="Web-{FA9F5ECC-16AF-D86A-2DAB-D311CA31B6BD}" dt="2025-04-01T08:35:33.656" v="3" actId="20577"/>
          <ac:spMkLst>
            <pc:docMk/>
            <pc:sldMk cId="3251262453" sldId="295"/>
            <ac:spMk id="4" creationId="{67B229F6-4207-C9CF-745C-A5CE8F68F39F}"/>
          </ac:spMkLst>
        </pc:spChg>
        <pc:spChg chg="mod">
          <ac:chgData name="Magdalena Gawlak" userId="S::magdalena.gawlak@aflatoun.org::d6192c73-f3bb-4539-92ed-681538fb8ef4" providerId="AD" clId="Web-{FA9F5ECC-16AF-D86A-2DAB-D311CA31B6BD}" dt="2025-04-01T08:35:45.126" v="4" actId="20577"/>
          <ac:spMkLst>
            <pc:docMk/>
            <pc:sldMk cId="3251262453" sldId="295"/>
            <ac:spMk id="8" creationId="{305B12E3-E06A-FAD6-9B63-31425784A7D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77E923-CA54-B43A-365A-D8FFFED0BA8F}"/>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7E3E7B30-CE2C-B369-3115-8FC5086968D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7329548-5BEB-2F4C-B248-61F151D9AE37}" type="datetimeFigureOut">
              <a:rPr lang="en-NL" smtClean="0"/>
              <a:t>01/04/2025</a:t>
            </a:fld>
            <a:endParaRPr lang="en-NL"/>
          </a:p>
        </p:txBody>
      </p:sp>
      <p:sp>
        <p:nvSpPr>
          <p:cNvPr id="4" name="Footer Placeholder 3">
            <a:extLst>
              <a:ext uri="{FF2B5EF4-FFF2-40B4-BE49-F238E27FC236}">
                <a16:creationId xmlns:a16="http://schemas.microsoft.com/office/drawing/2014/main" id="{5EF2A276-1D7C-CA17-9374-5F4732AD6F5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2D250457-8587-1622-52B6-EABD5DCA555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A24F5B4-0546-8743-A3D6-B2117A767CE2}" type="slidenum">
              <a:rPr lang="en-NL" smtClean="0"/>
              <a:t>‹#›</a:t>
            </a:fld>
            <a:endParaRPr lang="en-NL"/>
          </a:p>
        </p:txBody>
      </p:sp>
    </p:spTree>
    <p:extLst>
      <p:ext uri="{BB962C8B-B14F-4D97-AF65-F5344CB8AC3E}">
        <p14:creationId xmlns:p14="http://schemas.microsoft.com/office/powerpoint/2010/main" val="489589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8C9BEC-6F36-4F03-AB9F-F02B22EDE64A}" type="datetimeFigureOut">
              <a:rPr lang="en-GB" smtClean="0"/>
              <a:t>01/04/2025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D468CEE-FD1E-41E6-BC5E-3CF4BBBE0C85}" type="slidenum">
              <a:rPr lang="en-GB" smtClean="0"/>
              <a:t>‹#›</a:t>
            </a:fld>
            <a:endParaRPr lang="en-GB"/>
          </a:p>
        </p:txBody>
      </p:sp>
    </p:spTree>
    <p:extLst>
      <p:ext uri="{BB962C8B-B14F-4D97-AF65-F5344CB8AC3E}">
        <p14:creationId xmlns:p14="http://schemas.microsoft.com/office/powerpoint/2010/main" val="3442794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Please note that the cover needs to be regionalised </a:t>
            </a:r>
          </a:p>
          <a:p>
            <a:pPr marL="228600" indent="-228600">
              <a:buAutoNum type="arabicPeriod"/>
            </a:pPr>
            <a:r>
              <a:rPr lang="en-GB"/>
              <a:t>Always add the title on the first slide</a:t>
            </a:r>
          </a:p>
        </p:txBody>
      </p:sp>
      <p:sp>
        <p:nvSpPr>
          <p:cNvPr id="4" name="Slide Number Placeholder 3"/>
          <p:cNvSpPr>
            <a:spLocks noGrp="1"/>
          </p:cNvSpPr>
          <p:nvPr>
            <p:ph type="sldNum" sz="quarter" idx="10"/>
          </p:nvPr>
        </p:nvSpPr>
        <p:spPr/>
        <p:txBody>
          <a:bodyPr/>
          <a:lstStyle/>
          <a:p>
            <a:fld id="{DD468CEE-FD1E-41E6-BC5E-3CF4BBBE0C85}" type="slidenum">
              <a:rPr lang="en-GB" smtClean="0"/>
              <a:t>1</a:t>
            </a:fld>
            <a:endParaRPr lang="en-GB"/>
          </a:p>
        </p:txBody>
      </p:sp>
    </p:spTree>
    <p:extLst>
      <p:ext uri="{BB962C8B-B14F-4D97-AF65-F5344CB8AC3E}">
        <p14:creationId xmlns:p14="http://schemas.microsoft.com/office/powerpoint/2010/main" val="374593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10"/>
          </p:nvPr>
        </p:nvSpPr>
        <p:spPr/>
        <p:txBody>
          <a:bodyPr/>
          <a:lstStyle/>
          <a:p>
            <a:fld id="{DD468CEE-FD1E-41E6-BC5E-3CF4BBBE0C85}" type="slidenum">
              <a:rPr lang="en-GB" smtClean="0"/>
              <a:t>11</a:t>
            </a:fld>
            <a:endParaRPr lang="en-GB"/>
          </a:p>
        </p:txBody>
      </p:sp>
    </p:spTree>
    <p:extLst>
      <p:ext uri="{BB962C8B-B14F-4D97-AF65-F5344CB8AC3E}">
        <p14:creationId xmlns:p14="http://schemas.microsoft.com/office/powerpoint/2010/main" val="134522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10"/>
          </p:nvPr>
        </p:nvSpPr>
        <p:spPr/>
        <p:txBody>
          <a:bodyPr/>
          <a:lstStyle/>
          <a:p>
            <a:fld id="{DD468CEE-FD1E-41E6-BC5E-3CF4BBBE0C85}" type="slidenum">
              <a:rPr lang="en-GB" smtClean="0"/>
              <a:t>13</a:t>
            </a:fld>
            <a:endParaRPr lang="en-GB"/>
          </a:p>
        </p:txBody>
      </p:sp>
    </p:spTree>
    <p:extLst>
      <p:ext uri="{BB962C8B-B14F-4D97-AF65-F5344CB8AC3E}">
        <p14:creationId xmlns:p14="http://schemas.microsoft.com/office/powerpoint/2010/main" val="372681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DD468CEE-FD1E-41E6-BC5E-3CF4BBBE0C85}" type="slidenum">
              <a:rPr lang="en-GB" smtClean="0"/>
              <a:t>14</a:t>
            </a:fld>
            <a:endParaRPr lang="en-GB"/>
          </a:p>
        </p:txBody>
      </p:sp>
    </p:spTree>
    <p:extLst>
      <p:ext uri="{BB962C8B-B14F-4D97-AF65-F5344CB8AC3E}">
        <p14:creationId xmlns:p14="http://schemas.microsoft.com/office/powerpoint/2010/main" val="318562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a:solidFill>
                <a:schemeClr val="tx1"/>
              </a:solidFill>
              <a:effectLst/>
              <a:latin typeface="+mn-lt"/>
              <a:ea typeface="Calibri"/>
              <a:cs typeface="Calibri"/>
            </a:endParaRPr>
          </a:p>
          <a:p>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15</a:t>
            </a:fld>
            <a:endParaRPr lang="en-GB"/>
          </a:p>
        </p:txBody>
      </p:sp>
    </p:spTree>
    <p:extLst>
      <p:ext uri="{BB962C8B-B14F-4D97-AF65-F5344CB8AC3E}">
        <p14:creationId xmlns:p14="http://schemas.microsoft.com/office/powerpoint/2010/main" val="1059531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16</a:t>
            </a:fld>
            <a:endParaRPr lang="en-GB"/>
          </a:p>
        </p:txBody>
      </p:sp>
    </p:spTree>
    <p:extLst>
      <p:ext uri="{BB962C8B-B14F-4D97-AF65-F5344CB8AC3E}">
        <p14:creationId xmlns:p14="http://schemas.microsoft.com/office/powerpoint/2010/main" val="421970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err="1">
                <a:ea typeface="Calibri"/>
                <a:cs typeface="Calibri"/>
              </a:rPr>
              <a:t>AflaYouth</a:t>
            </a:r>
            <a:r>
              <a:rPr lang="pl-PL">
                <a:ea typeface="Calibri"/>
                <a:cs typeface="Calibri"/>
              </a:rPr>
              <a:t> </a:t>
            </a:r>
            <a:r>
              <a:rPr lang="pl-PL" err="1">
                <a:ea typeface="Calibri"/>
                <a:cs typeface="Calibri"/>
              </a:rPr>
              <a:t>cover</a:t>
            </a:r>
            <a:r>
              <a:rPr lang="pl-PL">
                <a:ea typeface="Calibri"/>
                <a:cs typeface="Calibri"/>
              </a:rPr>
              <a:t> to </a:t>
            </a:r>
            <a:r>
              <a:rPr lang="pl-PL" err="1">
                <a:ea typeface="Calibri"/>
                <a:cs typeface="Calibri"/>
              </a:rPr>
              <a:t>add</a:t>
            </a:r>
            <a:r>
              <a:rPr lang="pl-PL">
                <a:ea typeface="Calibri"/>
                <a:cs typeface="Calibri"/>
              </a:rPr>
              <a:t> on asap</a:t>
            </a:r>
          </a:p>
        </p:txBody>
      </p:sp>
      <p:sp>
        <p:nvSpPr>
          <p:cNvPr id="4" name="Symbol zastępczy numeru slajdu 3"/>
          <p:cNvSpPr>
            <a:spLocks noGrp="1"/>
          </p:cNvSpPr>
          <p:nvPr>
            <p:ph type="sldNum" sz="quarter" idx="5"/>
          </p:nvPr>
        </p:nvSpPr>
        <p:spPr/>
        <p:txBody>
          <a:bodyPr/>
          <a:lstStyle/>
          <a:p>
            <a:fld id="{DD468CEE-FD1E-41E6-BC5E-3CF4BBBE0C85}" type="slidenum">
              <a:rPr lang="en-GB" smtClean="0"/>
              <a:t>18</a:t>
            </a:fld>
            <a:endParaRPr lang="en-GB"/>
          </a:p>
        </p:txBody>
      </p:sp>
    </p:spTree>
    <p:extLst>
      <p:ext uri="{BB962C8B-B14F-4D97-AF65-F5344CB8AC3E}">
        <p14:creationId xmlns:p14="http://schemas.microsoft.com/office/powerpoint/2010/main" val="410934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defRPr/>
            </a:pPr>
            <a:r>
              <a:rPr lang="pl-PL" err="1">
                <a:ea typeface="Calibri"/>
                <a:cs typeface="Calibri"/>
              </a:rPr>
              <a:t>Crypto</a:t>
            </a:r>
            <a:r>
              <a:rPr lang="pl-PL">
                <a:ea typeface="Calibri"/>
                <a:cs typeface="Calibri"/>
              </a:rPr>
              <a:t> </a:t>
            </a:r>
            <a:r>
              <a:rPr lang="pl-PL" err="1">
                <a:ea typeface="Calibri"/>
                <a:cs typeface="Calibri"/>
              </a:rPr>
              <a:t>cover</a:t>
            </a:r>
            <a:r>
              <a:rPr lang="pl-PL">
                <a:ea typeface="Calibri"/>
                <a:cs typeface="Calibri"/>
              </a:rPr>
              <a:t> added</a:t>
            </a:r>
            <a:endParaRPr lang="pl-PL"/>
          </a:p>
        </p:txBody>
      </p:sp>
      <p:sp>
        <p:nvSpPr>
          <p:cNvPr id="4" name="Symbol zastępczy numeru slajdu 3"/>
          <p:cNvSpPr>
            <a:spLocks noGrp="1"/>
          </p:cNvSpPr>
          <p:nvPr>
            <p:ph type="sldNum" sz="quarter" idx="5"/>
          </p:nvPr>
        </p:nvSpPr>
        <p:spPr/>
        <p:txBody>
          <a:bodyPr/>
          <a:lstStyle/>
          <a:p>
            <a:fld id="{DD468CEE-FD1E-41E6-BC5E-3CF4BBBE0C85}" type="slidenum">
              <a:rPr lang="en-GB" smtClean="0"/>
              <a:t>19</a:t>
            </a:fld>
            <a:endParaRPr lang="en-GB"/>
          </a:p>
        </p:txBody>
      </p:sp>
    </p:spTree>
    <p:extLst>
      <p:ext uri="{BB962C8B-B14F-4D97-AF65-F5344CB8AC3E}">
        <p14:creationId xmlns:p14="http://schemas.microsoft.com/office/powerpoint/2010/main" val="120885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D468CEE-FD1E-41E6-BC5E-3CF4BBBE0C85}" type="slidenum">
              <a:rPr lang="en-GB" smtClean="0"/>
              <a:t>20</a:t>
            </a:fld>
            <a:endParaRPr lang="en-GB"/>
          </a:p>
        </p:txBody>
      </p:sp>
    </p:spTree>
    <p:extLst>
      <p:ext uri="{BB962C8B-B14F-4D97-AF65-F5344CB8AC3E}">
        <p14:creationId xmlns:p14="http://schemas.microsoft.com/office/powerpoint/2010/main" val="3769184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D468CEE-FD1E-41E6-BC5E-3CF4BBBE0C85}" type="slidenum">
              <a:rPr lang="en-GB" smtClean="0"/>
              <a:t>21</a:t>
            </a:fld>
            <a:endParaRPr lang="en-GB"/>
          </a:p>
        </p:txBody>
      </p:sp>
    </p:spTree>
    <p:extLst>
      <p:ext uri="{BB962C8B-B14F-4D97-AF65-F5344CB8AC3E}">
        <p14:creationId xmlns:p14="http://schemas.microsoft.com/office/powerpoint/2010/main" val="3675170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Hidden as we do not talk about SFEC </a:t>
            </a:r>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22</a:t>
            </a:fld>
            <a:endParaRPr lang="en-GB"/>
          </a:p>
        </p:txBody>
      </p:sp>
    </p:spTree>
    <p:extLst>
      <p:ext uri="{BB962C8B-B14F-4D97-AF65-F5344CB8AC3E}">
        <p14:creationId xmlns:p14="http://schemas.microsoft.com/office/powerpoint/2010/main" val="45826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This slide is useful</a:t>
            </a:r>
            <a:r>
              <a:rPr lang="en-GB" baseline="0"/>
              <a:t> </a:t>
            </a:r>
            <a:r>
              <a:rPr lang="en-US" sz="1200" kern="1200">
                <a:solidFill>
                  <a:schemeClr val="tx1"/>
                </a:solidFill>
                <a:effectLst/>
                <a:latin typeface="+mn-lt"/>
                <a:ea typeface="+mn-ea"/>
                <a:cs typeface="+mn-cs"/>
              </a:rPr>
              <a:t>for a slide deck package to donors </a:t>
            </a:r>
            <a:r>
              <a:rPr lang="en-NL"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w</a:t>
            </a:r>
            <a:r>
              <a:rPr lang="en-US" sz="1200" kern="1200" baseline="0">
                <a:solidFill>
                  <a:schemeClr val="tx1"/>
                </a:solidFill>
                <a:effectLst/>
                <a:latin typeface="+mn-lt"/>
                <a:ea typeface="+mn-ea"/>
                <a:cs typeface="+mn-cs"/>
              </a:rPr>
              <a:t>e do not have to use it for general presentations led by RCs (to partners) or for management when presenting at the events.</a:t>
            </a:r>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2</a:t>
            </a:fld>
            <a:endParaRPr lang="en-GB"/>
          </a:p>
        </p:txBody>
      </p:sp>
    </p:spTree>
    <p:extLst>
      <p:ext uri="{BB962C8B-B14F-4D97-AF65-F5344CB8AC3E}">
        <p14:creationId xmlns:p14="http://schemas.microsoft.com/office/powerpoint/2010/main" val="253596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23</a:t>
            </a:fld>
            <a:endParaRPr lang="en-GB"/>
          </a:p>
        </p:txBody>
      </p:sp>
    </p:spTree>
    <p:extLst>
      <p:ext uri="{BB962C8B-B14F-4D97-AF65-F5344CB8AC3E}">
        <p14:creationId xmlns:p14="http://schemas.microsoft.com/office/powerpoint/2010/main" val="3967904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26</a:t>
            </a:fld>
            <a:endParaRPr lang="en-GB"/>
          </a:p>
        </p:txBody>
      </p:sp>
    </p:spTree>
    <p:extLst>
      <p:ext uri="{BB962C8B-B14F-4D97-AF65-F5344CB8AC3E}">
        <p14:creationId xmlns:p14="http://schemas.microsoft.com/office/powerpoint/2010/main" val="3510218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All icons redesigned by Elisabetta.</a:t>
            </a:r>
          </a:p>
        </p:txBody>
      </p:sp>
      <p:sp>
        <p:nvSpPr>
          <p:cNvPr id="4" name="Slide Number Placeholder 3"/>
          <p:cNvSpPr>
            <a:spLocks noGrp="1"/>
          </p:cNvSpPr>
          <p:nvPr>
            <p:ph type="sldNum" sz="quarter" idx="10"/>
          </p:nvPr>
        </p:nvSpPr>
        <p:spPr/>
        <p:txBody>
          <a:bodyPr/>
          <a:lstStyle/>
          <a:p>
            <a:fld id="{DD468CEE-FD1E-41E6-BC5E-3CF4BBBE0C85}" type="slidenum">
              <a:rPr lang="en-GB" smtClean="0"/>
              <a:t>27</a:t>
            </a:fld>
            <a:endParaRPr lang="en-GB"/>
          </a:p>
        </p:txBody>
      </p:sp>
    </p:spTree>
    <p:extLst>
      <p:ext uri="{BB962C8B-B14F-4D97-AF65-F5344CB8AC3E}">
        <p14:creationId xmlns:p14="http://schemas.microsoft.com/office/powerpoint/2010/main" val="904203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sym typeface="Wingdings" panose="05000000000000000000" pitchFamily="2" charset="2"/>
              </a:rPr>
              <a:t> Less yellow – as indicated.</a:t>
            </a:r>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28</a:t>
            </a:fld>
            <a:endParaRPr lang="en-GB"/>
          </a:p>
        </p:txBody>
      </p:sp>
    </p:spTree>
    <p:extLst>
      <p:ext uri="{BB962C8B-B14F-4D97-AF65-F5344CB8AC3E}">
        <p14:creationId xmlns:p14="http://schemas.microsoft.com/office/powerpoint/2010/main" val="131506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D468CEE-FD1E-41E6-BC5E-3CF4BBBE0C85}" type="slidenum">
              <a:rPr lang="en-GB" smtClean="0"/>
              <a:t>29</a:t>
            </a:fld>
            <a:endParaRPr lang="en-GB"/>
          </a:p>
        </p:txBody>
      </p:sp>
    </p:spTree>
    <p:extLst>
      <p:ext uri="{BB962C8B-B14F-4D97-AF65-F5344CB8AC3E}">
        <p14:creationId xmlns:p14="http://schemas.microsoft.com/office/powerpoint/2010/main" val="2299122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Underline</a:t>
            </a:r>
            <a:r>
              <a:rPr lang="en-GB" baseline="0"/>
              <a:t> the mention about www as a source of information and relevance when building their own decks</a:t>
            </a:r>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30</a:t>
            </a:fld>
            <a:endParaRPr lang="en-GB"/>
          </a:p>
        </p:txBody>
      </p:sp>
    </p:spTree>
    <p:extLst>
      <p:ext uri="{BB962C8B-B14F-4D97-AF65-F5344CB8AC3E}">
        <p14:creationId xmlns:p14="http://schemas.microsoft.com/office/powerpoint/2010/main" val="83968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D468CEE-FD1E-41E6-BC5E-3CF4BBBE0C85}" type="slidenum">
              <a:rPr lang="en-GB" smtClean="0"/>
              <a:t>3</a:t>
            </a:fld>
            <a:endParaRPr lang="en-GB"/>
          </a:p>
        </p:txBody>
      </p:sp>
    </p:spTree>
    <p:extLst>
      <p:ext uri="{BB962C8B-B14F-4D97-AF65-F5344CB8AC3E}">
        <p14:creationId xmlns:p14="http://schemas.microsoft.com/office/powerpoint/2010/main" val="1597757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D468CEE-FD1E-41E6-BC5E-3CF4BBBE0C85}" type="slidenum">
              <a:rPr lang="en-GB" smtClean="0"/>
              <a:t>5</a:t>
            </a:fld>
            <a:endParaRPr lang="en-GB"/>
          </a:p>
        </p:txBody>
      </p:sp>
    </p:spTree>
    <p:extLst>
      <p:ext uri="{BB962C8B-B14F-4D97-AF65-F5344CB8AC3E}">
        <p14:creationId xmlns:p14="http://schemas.microsoft.com/office/powerpoint/2010/main" val="2895649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468CEE-FD1E-41E6-BC5E-3CF4BBBE0C85}" type="slidenum">
              <a:rPr lang="en-GB" smtClean="0"/>
              <a:t>6</a:t>
            </a:fld>
            <a:endParaRPr lang="en-GB"/>
          </a:p>
        </p:txBody>
      </p:sp>
    </p:spTree>
    <p:extLst>
      <p:ext uri="{BB962C8B-B14F-4D97-AF65-F5344CB8AC3E}">
        <p14:creationId xmlns:p14="http://schemas.microsoft.com/office/powerpoint/2010/main" val="23202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b="1">
              <a:solidFill>
                <a:srgbClr val="FF0000"/>
              </a:solidFill>
              <a:ea typeface="Calibri"/>
              <a:cs typeface="Calibri"/>
            </a:endParaRPr>
          </a:p>
        </p:txBody>
      </p:sp>
      <p:sp>
        <p:nvSpPr>
          <p:cNvPr id="4" name="Symbol zastępczy numeru slajdu 3"/>
          <p:cNvSpPr>
            <a:spLocks noGrp="1"/>
          </p:cNvSpPr>
          <p:nvPr>
            <p:ph type="sldNum" sz="quarter" idx="5"/>
          </p:nvPr>
        </p:nvSpPr>
        <p:spPr/>
        <p:txBody>
          <a:bodyPr/>
          <a:lstStyle/>
          <a:p>
            <a:fld id="{DD468CEE-FD1E-41E6-BC5E-3CF4BBBE0C85}" type="slidenum">
              <a:rPr lang="en-GB" smtClean="0"/>
              <a:t>7</a:t>
            </a:fld>
            <a:endParaRPr lang="en-GB"/>
          </a:p>
        </p:txBody>
      </p:sp>
    </p:spTree>
    <p:extLst>
      <p:ext uri="{BB962C8B-B14F-4D97-AF65-F5344CB8AC3E}">
        <p14:creationId xmlns:p14="http://schemas.microsoft.com/office/powerpoint/2010/main" val="41991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Slide </a:t>
            </a:r>
            <a:r>
              <a:rPr lang="en-GB" err="1"/>
              <a:t>preffered</a:t>
            </a:r>
            <a:r>
              <a:rPr lang="en-GB"/>
              <a:t> by Roeland + corrected visually.</a:t>
            </a:r>
            <a:endParaRPr lang="en-US" sz="1200" kern="1200">
              <a:solidFill>
                <a:schemeClr val="tx1"/>
              </a:solidFill>
              <a:effectLst/>
              <a:latin typeface="+mn-lt"/>
              <a:ea typeface="Calibri"/>
              <a:cs typeface="Calibri"/>
            </a:endParaRPr>
          </a:p>
        </p:txBody>
      </p:sp>
      <p:sp>
        <p:nvSpPr>
          <p:cNvPr id="4" name="Slide Number Placeholder 3"/>
          <p:cNvSpPr>
            <a:spLocks noGrp="1"/>
          </p:cNvSpPr>
          <p:nvPr>
            <p:ph type="sldNum" sz="quarter" idx="10"/>
          </p:nvPr>
        </p:nvSpPr>
        <p:spPr/>
        <p:txBody>
          <a:bodyPr/>
          <a:lstStyle/>
          <a:p>
            <a:fld id="{DD468CEE-FD1E-41E6-BC5E-3CF4BBBE0C85}" type="slidenum">
              <a:rPr lang="en-GB" smtClean="0"/>
              <a:t>8</a:t>
            </a:fld>
            <a:endParaRPr lang="en-GB"/>
          </a:p>
        </p:txBody>
      </p:sp>
    </p:spTree>
    <p:extLst>
      <p:ext uri="{BB962C8B-B14F-4D97-AF65-F5344CB8AC3E}">
        <p14:creationId xmlns:p14="http://schemas.microsoft.com/office/powerpoint/2010/main" val="260460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DD468CEE-FD1E-41E6-BC5E-3CF4BBBE0C85}" type="slidenum">
              <a:rPr lang="en-GB" smtClean="0"/>
              <a:t>9</a:t>
            </a:fld>
            <a:endParaRPr lang="en-GB"/>
          </a:p>
        </p:txBody>
      </p:sp>
    </p:spTree>
    <p:extLst>
      <p:ext uri="{BB962C8B-B14F-4D97-AF65-F5344CB8AC3E}">
        <p14:creationId xmlns:p14="http://schemas.microsoft.com/office/powerpoint/2010/main" val="409271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10"/>
          </p:nvPr>
        </p:nvSpPr>
        <p:spPr/>
        <p:txBody>
          <a:bodyPr/>
          <a:lstStyle/>
          <a:p>
            <a:fld id="{DD468CEE-FD1E-41E6-BC5E-3CF4BBBE0C85}" type="slidenum">
              <a:rPr lang="en-GB" smtClean="0"/>
              <a:t>10</a:t>
            </a:fld>
            <a:endParaRPr lang="en-GB"/>
          </a:p>
        </p:txBody>
      </p:sp>
    </p:spTree>
    <p:extLst>
      <p:ext uri="{BB962C8B-B14F-4D97-AF65-F5344CB8AC3E}">
        <p14:creationId xmlns:p14="http://schemas.microsoft.com/office/powerpoint/2010/main" val="3604310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15C80-DED6-4138-B680-A7DEDE68933F}"/>
              </a:ext>
            </a:extLst>
          </p:cNvPr>
          <p:cNvSpPr>
            <a:spLocks noGrp="1"/>
          </p:cNvSpPr>
          <p:nvPr>
            <p:ph idx="1" hasCustomPrompt="1"/>
          </p:nvPr>
        </p:nvSpPr>
        <p:spPr>
          <a:xfrm>
            <a:off x="838200" y="1793695"/>
            <a:ext cx="10515600" cy="4260798"/>
          </a:xfrm>
        </p:spPr>
        <p:txBody>
          <a:bodyPr/>
          <a:lstStyle>
            <a:lvl1pPr marL="300600" indent="-300600">
              <a:lnSpc>
                <a:spcPct val="120000"/>
              </a:lnSpc>
              <a:spcBef>
                <a:spcPts val="0"/>
              </a:spcBef>
              <a:spcAft>
                <a:spcPts val="600"/>
              </a:spcAft>
              <a:buClr>
                <a:schemeClr val="accent3"/>
              </a:buClr>
              <a:buFont typeface="System Font Regular"/>
              <a:buChar char="→"/>
              <a:defRPr b="0" i="0">
                <a:latin typeface="Montserrat" pitchFamily="2" charset="77"/>
              </a:defRPr>
            </a:lvl1pPr>
            <a:lvl2pPr marL="685800" indent="-228600">
              <a:lnSpc>
                <a:spcPct val="120000"/>
              </a:lnSpc>
              <a:buClr>
                <a:schemeClr val="accent3"/>
              </a:buClr>
              <a:buFont typeface="System Font Regular"/>
              <a:buChar char="→"/>
              <a:defRPr b="0" i="0">
                <a:latin typeface="Montserrat" pitchFamily="2" charset="77"/>
              </a:defRPr>
            </a:lvl2pPr>
            <a:lvl3pPr marL="1143000" indent="-228600">
              <a:lnSpc>
                <a:spcPct val="120000"/>
              </a:lnSpc>
              <a:buClr>
                <a:schemeClr val="accent3"/>
              </a:buClr>
              <a:buFont typeface="System Font Regular"/>
              <a:buChar char="→"/>
              <a:defRPr b="0" i="0">
                <a:latin typeface="Montserrat" pitchFamily="2" charset="77"/>
              </a:defRPr>
            </a:lvl3pPr>
            <a:lvl4pPr marL="1600200" indent="-228600">
              <a:lnSpc>
                <a:spcPct val="120000"/>
              </a:lnSpc>
              <a:buClr>
                <a:schemeClr val="accent3"/>
              </a:buClr>
              <a:buFont typeface="System Font Regular"/>
              <a:buChar char="→"/>
              <a:defRPr b="0" i="0">
                <a:latin typeface="Montserrat" pitchFamily="2" charset="77"/>
              </a:defRPr>
            </a:lvl4pPr>
            <a:lvl5pPr marL="2057400" indent="-228600">
              <a:lnSpc>
                <a:spcPct val="120000"/>
              </a:lnSpc>
              <a:buClr>
                <a:schemeClr val="accent3"/>
              </a:buClr>
              <a:buFont typeface="System Font Regular"/>
              <a:buChar char="→"/>
              <a:defRPr b="0" i="0">
                <a:latin typeface="Montserrat" pitchFamily="2" charset="77"/>
              </a:defRPr>
            </a:lvl5pPr>
          </a:lstStyle>
          <a:p>
            <a:pPr lvl="0"/>
            <a:r>
              <a:rPr lang="en-GB"/>
              <a:t>Click to edit Master text styles</a:t>
            </a:r>
            <a:endParaRPr lang="en-NL"/>
          </a:p>
        </p:txBody>
      </p:sp>
      <p:sp>
        <p:nvSpPr>
          <p:cNvPr id="2" name="Title 1">
            <a:extLst>
              <a:ext uri="{FF2B5EF4-FFF2-40B4-BE49-F238E27FC236}">
                <a16:creationId xmlns:a16="http://schemas.microsoft.com/office/drawing/2014/main" id="{6E2A4F52-3AD4-5661-9E94-ED726581A5BE}"/>
              </a:ext>
            </a:extLst>
          </p:cNvPr>
          <p:cNvSpPr>
            <a:spLocks noGrp="1"/>
          </p:cNvSpPr>
          <p:nvPr>
            <p:ph type="title"/>
          </p:nvPr>
        </p:nvSpPr>
        <p:spPr>
          <a:xfrm>
            <a:off x="838200" y="360000"/>
            <a:ext cx="10515600" cy="851789"/>
          </a:xfrm>
        </p:spPr>
        <p:txBody>
          <a:bodyPr/>
          <a:lstStyle>
            <a:lvl1pPr>
              <a:defRPr b="1" i="0">
                <a:solidFill>
                  <a:schemeClr val="tx1"/>
                </a:solidFill>
                <a:latin typeface="Montserrat ExtraBold" pitchFamily="2" charset="0"/>
              </a:defRPr>
            </a:lvl1pPr>
          </a:lstStyle>
          <a:p>
            <a:r>
              <a:rPr lang="en-GB"/>
              <a:t>Click to edit Master title style</a:t>
            </a:r>
            <a:endParaRPr lang="en-NL"/>
          </a:p>
        </p:txBody>
      </p:sp>
      <p:pic>
        <p:nvPicPr>
          <p:cNvPr id="10" name="Graphic 9">
            <a:extLst>
              <a:ext uri="{FF2B5EF4-FFF2-40B4-BE49-F238E27FC236}">
                <a16:creationId xmlns:a16="http://schemas.microsoft.com/office/drawing/2014/main" id="{25906E48-D4B1-14D9-B8EC-8524ECEFF8E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11" name="Graphic 10">
            <a:extLst>
              <a:ext uri="{FF2B5EF4-FFF2-40B4-BE49-F238E27FC236}">
                <a16:creationId xmlns:a16="http://schemas.microsoft.com/office/drawing/2014/main" id="{CFF25A67-8FD7-5A34-07FD-615D7C481ED1}"/>
              </a:ext>
            </a:extLst>
          </p:cNvPr>
          <p:cNvPicPr>
            <a:picLocks noChangeAspect="1"/>
          </p:cNvPicPr>
          <p:nvPr userDrawn="1"/>
        </p:nvPicPr>
        <p:blipFill>
          <a:blip r:embed="rId4"/>
          <a:srcRect/>
          <a:stretch/>
        </p:blipFill>
        <p:spPr>
          <a:xfrm>
            <a:off x="9891132" y="6421900"/>
            <a:ext cx="1916003" cy="188509"/>
          </a:xfrm>
          <a:prstGeom prst="rect">
            <a:avLst/>
          </a:prstGeom>
        </p:spPr>
      </p:pic>
      <p:sp>
        <p:nvSpPr>
          <p:cNvPr id="5" name="Prostokąt 3">
            <a:extLst>
              <a:ext uri="{FF2B5EF4-FFF2-40B4-BE49-F238E27FC236}">
                <a16:creationId xmlns:a16="http://schemas.microsoft.com/office/drawing/2014/main" id="{130EEF78-CDE9-62A8-DDBC-CB71B284226C}"/>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09964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Symbol zastępczy obrazu 3">
            <a:extLst>
              <a:ext uri="{FF2B5EF4-FFF2-40B4-BE49-F238E27FC236}">
                <a16:creationId xmlns:a16="http://schemas.microsoft.com/office/drawing/2014/main" id="{5D7A3E1A-7F39-6DF8-24C6-BE93B9113D69}"/>
              </a:ext>
            </a:extLst>
          </p:cNvPr>
          <p:cNvSpPr>
            <a:spLocks noGrp="1"/>
          </p:cNvSpPr>
          <p:nvPr>
            <p:ph type="pic" sz="quarter" idx="12"/>
          </p:nvPr>
        </p:nvSpPr>
        <p:spPr>
          <a:xfrm>
            <a:off x="1657" y="-4373"/>
            <a:ext cx="3878001" cy="638196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634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634 w 1000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917 w 11283"/>
              <a:gd name="connsiteY0" fmla="*/ 3 h 11131"/>
              <a:gd name="connsiteX1" fmla="*/ 11283 w 11283"/>
              <a:gd name="connsiteY1" fmla="*/ 0 h 11131"/>
              <a:gd name="connsiteX2" fmla="*/ 11283 w 11283"/>
              <a:gd name="connsiteY2" fmla="*/ 10000 h 11131"/>
              <a:gd name="connsiteX3" fmla="*/ 793 w 11283"/>
              <a:gd name="connsiteY3" fmla="*/ 9782 h 11131"/>
              <a:gd name="connsiteX4" fmla="*/ 1917 w 11283"/>
              <a:gd name="connsiteY4" fmla="*/ 3 h 11131"/>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692 w 11058"/>
              <a:gd name="connsiteY0" fmla="*/ 3 h 10693"/>
              <a:gd name="connsiteX1" fmla="*/ 11058 w 11058"/>
              <a:gd name="connsiteY1" fmla="*/ 0 h 10693"/>
              <a:gd name="connsiteX2" fmla="*/ 11058 w 11058"/>
              <a:gd name="connsiteY2" fmla="*/ 10000 h 10693"/>
              <a:gd name="connsiteX3" fmla="*/ 568 w 11058"/>
              <a:gd name="connsiteY3" fmla="*/ 9782 h 10693"/>
              <a:gd name="connsiteX4" fmla="*/ 1692 w 11058"/>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978"/>
              <a:gd name="connsiteY0" fmla="*/ 3 h 10649"/>
              <a:gd name="connsiteX1" fmla="*/ 10490 w 11978"/>
              <a:gd name="connsiteY1" fmla="*/ 0 h 10649"/>
              <a:gd name="connsiteX2" fmla="*/ 10490 w 11978"/>
              <a:gd name="connsiteY2" fmla="*/ 10000 h 10649"/>
              <a:gd name="connsiteX3" fmla="*/ 0 w 11978"/>
              <a:gd name="connsiteY3" fmla="*/ 9782 h 10649"/>
              <a:gd name="connsiteX4" fmla="*/ 1124 w 11978"/>
              <a:gd name="connsiteY4" fmla="*/ 3 h 10649"/>
              <a:gd name="connsiteX0" fmla="*/ 1124 w 11542"/>
              <a:gd name="connsiteY0" fmla="*/ 3 h 10649"/>
              <a:gd name="connsiteX1" fmla="*/ 10490 w 11542"/>
              <a:gd name="connsiteY1" fmla="*/ 0 h 10649"/>
              <a:gd name="connsiteX2" fmla="*/ 10490 w 11542"/>
              <a:gd name="connsiteY2" fmla="*/ 10000 h 10649"/>
              <a:gd name="connsiteX3" fmla="*/ 0 w 11542"/>
              <a:gd name="connsiteY3" fmla="*/ 9782 h 10649"/>
              <a:gd name="connsiteX4" fmla="*/ 1124 w 11542"/>
              <a:gd name="connsiteY4" fmla="*/ 3 h 10649"/>
              <a:gd name="connsiteX0" fmla="*/ 1124 w 10490"/>
              <a:gd name="connsiteY0" fmla="*/ 3 h 10649"/>
              <a:gd name="connsiteX1" fmla="*/ 10490 w 10490"/>
              <a:gd name="connsiteY1" fmla="*/ 0 h 10649"/>
              <a:gd name="connsiteX2" fmla="*/ 10490 w 10490"/>
              <a:gd name="connsiteY2" fmla="*/ 10000 h 10649"/>
              <a:gd name="connsiteX3" fmla="*/ 0 w 10490"/>
              <a:gd name="connsiteY3" fmla="*/ 9782 h 10649"/>
              <a:gd name="connsiteX4" fmla="*/ 1124 w 10490"/>
              <a:gd name="connsiteY4" fmla="*/ 3 h 10649"/>
              <a:gd name="connsiteX0" fmla="*/ 1124 w 10490"/>
              <a:gd name="connsiteY0" fmla="*/ 3 h 10085"/>
              <a:gd name="connsiteX1" fmla="*/ 10490 w 10490"/>
              <a:gd name="connsiteY1" fmla="*/ 0 h 10085"/>
              <a:gd name="connsiteX2" fmla="*/ 10490 w 10490"/>
              <a:gd name="connsiteY2" fmla="*/ 10000 h 10085"/>
              <a:gd name="connsiteX3" fmla="*/ 0 w 10490"/>
              <a:gd name="connsiteY3" fmla="*/ 9782 h 10085"/>
              <a:gd name="connsiteX4" fmla="*/ 1124 w 10490"/>
              <a:gd name="connsiteY4" fmla="*/ 3 h 10085"/>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9782"/>
              <a:gd name="connsiteX1" fmla="*/ 10490 w 10490"/>
              <a:gd name="connsiteY1" fmla="*/ 0 h 9782"/>
              <a:gd name="connsiteX2" fmla="*/ 10461 w 10490"/>
              <a:gd name="connsiteY2" fmla="*/ 9644 h 9782"/>
              <a:gd name="connsiteX3" fmla="*/ 0 w 10490"/>
              <a:gd name="connsiteY3" fmla="*/ 9782 h 9782"/>
              <a:gd name="connsiteX4" fmla="*/ 1124 w 10490"/>
              <a:gd name="connsiteY4" fmla="*/ 3 h 9782"/>
              <a:gd name="connsiteX0" fmla="*/ 1098 w 10027"/>
              <a:gd name="connsiteY0" fmla="*/ 3 h 9980"/>
              <a:gd name="connsiteX1" fmla="*/ 10027 w 10027"/>
              <a:gd name="connsiteY1" fmla="*/ 0 h 9980"/>
              <a:gd name="connsiteX2" fmla="*/ 9999 w 10027"/>
              <a:gd name="connsiteY2" fmla="*/ 9859 h 9980"/>
              <a:gd name="connsiteX3" fmla="*/ 0 w 10027"/>
              <a:gd name="connsiteY3" fmla="*/ 9980 h 9980"/>
              <a:gd name="connsiteX4" fmla="*/ 1098 w 10027"/>
              <a:gd name="connsiteY4" fmla="*/ 3 h 9980"/>
              <a:gd name="connsiteX0" fmla="*/ 1081 w 9986"/>
              <a:gd name="connsiteY0" fmla="*/ 3 h 9970"/>
              <a:gd name="connsiteX1" fmla="*/ 9986 w 9986"/>
              <a:gd name="connsiteY1" fmla="*/ 0 h 9970"/>
              <a:gd name="connsiteX2" fmla="*/ 9958 w 9986"/>
              <a:gd name="connsiteY2" fmla="*/ 9879 h 9970"/>
              <a:gd name="connsiteX3" fmla="*/ 0 w 9986"/>
              <a:gd name="connsiteY3" fmla="*/ 9970 h 9970"/>
              <a:gd name="connsiteX4" fmla="*/ 1081 w 9986"/>
              <a:gd name="connsiteY4" fmla="*/ 3 h 997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85 w 10000"/>
              <a:gd name="connsiteY2" fmla="*/ 9899 h 10000"/>
              <a:gd name="connsiteX3" fmla="*/ 0 w 10000"/>
              <a:gd name="connsiteY3" fmla="*/ 10000 h 10000"/>
              <a:gd name="connsiteX4" fmla="*/ 1083 w 10000"/>
              <a:gd name="connsiteY4" fmla="*/ 3 h 10000"/>
              <a:gd name="connsiteX0" fmla="*/ 1124 w 10041"/>
              <a:gd name="connsiteY0" fmla="*/ 3 h 9899"/>
              <a:gd name="connsiteX1" fmla="*/ 10041 w 10041"/>
              <a:gd name="connsiteY1" fmla="*/ 0 h 9899"/>
              <a:gd name="connsiteX2" fmla="*/ 10026 w 10041"/>
              <a:gd name="connsiteY2" fmla="*/ 9899 h 9899"/>
              <a:gd name="connsiteX3" fmla="*/ 0 w 10041"/>
              <a:gd name="connsiteY3" fmla="*/ 9807 h 9899"/>
              <a:gd name="connsiteX4" fmla="*/ 1124 w 10041"/>
              <a:gd name="connsiteY4" fmla="*/ 3 h 9899"/>
              <a:gd name="connsiteX0" fmla="*/ 1105 w 9986"/>
              <a:gd name="connsiteY0" fmla="*/ 3 h 10092"/>
              <a:gd name="connsiteX1" fmla="*/ 9986 w 9986"/>
              <a:gd name="connsiteY1" fmla="*/ 0 h 10092"/>
              <a:gd name="connsiteX2" fmla="*/ 9971 w 9986"/>
              <a:gd name="connsiteY2" fmla="*/ 10000 h 10092"/>
              <a:gd name="connsiteX3" fmla="*/ 0 w 9986"/>
              <a:gd name="connsiteY3" fmla="*/ 10092 h 10092"/>
              <a:gd name="connsiteX4" fmla="*/ 1105 w 9986"/>
              <a:gd name="connsiteY4" fmla="*/ 3 h 10092"/>
              <a:gd name="connsiteX0" fmla="*/ 1107 w 10000"/>
              <a:gd name="connsiteY0" fmla="*/ 3 h 10000"/>
              <a:gd name="connsiteX1" fmla="*/ 10000 w 10000"/>
              <a:gd name="connsiteY1" fmla="*/ 0 h 10000"/>
              <a:gd name="connsiteX2" fmla="*/ 9985 w 10000"/>
              <a:gd name="connsiteY2" fmla="*/ 9909 h 10000"/>
              <a:gd name="connsiteX3" fmla="*/ 0 w 10000"/>
              <a:gd name="connsiteY3" fmla="*/ 10000 h 10000"/>
              <a:gd name="connsiteX4" fmla="*/ 1107 w 10000"/>
              <a:gd name="connsiteY4" fmla="*/ 3 h 10000"/>
              <a:gd name="connsiteX0" fmla="*/ 11 w 10000"/>
              <a:gd name="connsiteY0" fmla="*/ 0 h 10007"/>
              <a:gd name="connsiteX1" fmla="*/ 10000 w 10000"/>
              <a:gd name="connsiteY1" fmla="*/ 7 h 10007"/>
              <a:gd name="connsiteX2" fmla="*/ 9985 w 10000"/>
              <a:gd name="connsiteY2" fmla="*/ 9916 h 10007"/>
              <a:gd name="connsiteX3" fmla="*/ 0 w 10000"/>
              <a:gd name="connsiteY3" fmla="*/ 10007 h 10007"/>
              <a:gd name="connsiteX4" fmla="*/ 11 w 10000"/>
              <a:gd name="connsiteY4" fmla="*/ 0 h 10007"/>
              <a:gd name="connsiteX0" fmla="*/ 1 w 9990"/>
              <a:gd name="connsiteY0" fmla="*/ 0 h 10317"/>
              <a:gd name="connsiteX1" fmla="*/ 9990 w 9990"/>
              <a:gd name="connsiteY1" fmla="*/ 7 h 10317"/>
              <a:gd name="connsiteX2" fmla="*/ 9975 w 9990"/>
              <a:gd name="connsiteY2" fmla="*/ 9916 h 10317"/>
              <a:gd name="connsiteX3" fmla="*/ 134 w 9990"/>
              <a:gd name="connsiteY3" fmla="*/ 10317 h 10317"/>
              <a:gd name="connsiteX4" fmla="*/ 1 w 9990"/>
              <a:gd name="connsiteY4" fmla="*/ 0 h 10317"/>
              <a:gd name="connsiteX0" fmla="*/ 11 w 10010"/>
              <a:gd name="connsiteY0" fmla="*/ 0 h 9906"/>
              <a:gd name="connsiteX1" fmla="*/ 10010 w 10010"/>
              <a:gd name="connsiteY1" fmla="*/ 7 h 9906"/>
              <a:gd name="connsiteX2" fmla="*/ 9995 w 10010"/>
              <a:gd name="connsiteY2" fmla="*/ 9611 h 9906"/>
              <a:gd name="connsiteX3" fmla="*/ 0 w 10010"/>
              <a:gd name="connsiteY3" fmla="*/ 9906 h 9906"/>
              <a:gd name="connsiteX4" fmla="*/ 11 w 10010"/>
              <a:gd name="connsiteY4" fmla="*/ 0 h 9906"/>
              <a:gd name="connsiteX0" fmla="*/ 1 w 9990"/>
              <a:gd name="connsiteY0" fmla="*/ 0 h 10019"/>
              <a:gd name="connsiteX1" fmla="*/ 9990 w 9990"/>
              <a:gd name="connsiteY1" fmla="*/ 7 h 10019"/>
              <a:gd name="connsiteX2" fmla="*/ 9975 w 9990"/>
              <a:gd name="connsiteY2" fmla="*/ 9702 h 10019"/>
              <a:gd name="connsiteX3" fmla="*/ 29 w 9990"/>
              <a:gd name="connsiteY3" fmla="*/ 10019 h 10019"/>
              <a:gd name="connsiteX4" fmla="*/ 1 w 9990"/>
              <a:gd name="connsiteY4" fmla="*/ 0 h 10019"/>
              <a:gd name="connsiteX0" fmla="*/ 76 w 10075"/>
              <a:gd name="connsiteY0" fmla="*/ 0 h 9981"/>
              <a:gd name="connsiteX1" fmla="*/ 10075 w 10075"/>
              <a:gd name="connsiteY1" fmla="*/ 7 h 9981"/>
              <a:gd name="connsiteX2" fmla="*/ 10060 w 10075"/>
              <a:gd name="connsiteY2" fmla="*/ 9684 h 9981"/>
              <a:gd name="connsiteX3" fmla="*/ 0 w 10075"/>
              <a:gd name="connsiteY3" fmla="*/ 9981 h 9981"/>
              <a:gd name="connsiteX4" fmla="*/ 76 w 10075"/>
              <a:gd name="connsiteY4" fmla="*/ 0 h 9981"/>
              <a:gd name="connsiteX0" fmla="*/ 1 w 9926"/>
              <a:gd name="connsiteY0" fmla="*/ 0 h 9925"/>
              <a:gd name="connsiteX1" fmla="*/ 9926 w 9926"/>
              <a:gd name="connsiteY1" fmla="*/ 7 h 9925"/>
              <a:gd name="connsiteX2" fmla="*/ 9911 w 9926"/>
              <a:gd name="connsiteY2" fmla="*/ 9702 h 9925"/>
              <a:gd name="connsiteX3" fmla="*/ 154 w 9926"/>
              <a:gd name="connsiteY3" fmla="*/ 9925 h 9925"/>
              <a:gd name="connsiteX4" fmla="*/ 1 w 9926"/>
              <a:gd name="connsiteY4" fmla="*/ 0 h 9925"/>
              <a:gd name="connsiteX0" fmla="*/ 7 w 10006"/>
              <a:gd name="connsiteY0" fmla="*/ 0 h 10076"/>
              <a:gd name="connsiteX1" fmla="*/ 10006 w 10006"/>
              <a:gd name="connsiteY1" fmla="*/ 7 h 10076"/>
              <a:gd name="connsiteX2" fmla="*/ 9991 w 10006"/>
              <a:gd name="connsiteY2" fmla="*/ 9775 h 10076"/>
              <a:gd name="connsiteX3" fmla="*/ 0 w 10006"/>
              <a:gd name="connsiteY3" fmla="*/ 10076 h 10076"/>
              <a:gd name="connsiteX4" fmla="*/ 7 w 10006"/>
              <a:gd name="connsiteY4" fmla="*/ 0 h 10076"/>
              <a:gd name="connsiteX0" fmla="*/ 7 w 10006"/>
              <a:gd name="connsiteY0" fmla="*/ 0 h 10076"/>
              <a:gd name="connsiteX1" fmla="*/ 10006 w 10006"/>
              <a:gd name="connsiteY1" fmla="*/ 7 h 10076"/>
              <a:gd name="connsiteX2" fmla="*/ 9269 w 10006"/>
              <a:gd name="connsiteY2" fmla="*/ 9976 h 10076"/>
              <a:gd name="connsiteX3" fmla="*/ 0 w 10006"/>
              <a:gd name="connsiteY3" fmla="*/ 10076 h 10076"/>
              <a:gd name="connsiteX4" fmla="*/ 7 w 10006"/>
              <a:gd name="connsiteY4" fmla="*/ 0 h 10076"/>
              <a:gd name="connsiteX0" fmla="*/ 7 w 9269"/>
              <a:gd name="connsiteY0" fmla="*/ 0 h 10076"/>
              <a:gd name="connsiteX1" fmla="*/ 7025 w 9269"/>
              <a:gd name="connsiteY1" fmla="*/ 24 h 10076"/>
              <a:gd name="connsiteX2" fmla="*/ 9269 w 9269"/>
              <a:gd name="connsiteY2" fmla="*/ 9976 h 10076"/>
              <a:gd name="connsiteX3" fmla="*/ 0 w 9269"/>
              <a:gd name="connsiteY3" fmla="*/ 10076 h 10076"/>
              <a:gd name="connsiteX4" fmla="*/ 7 w 9269"/>
              <a:gd name="connsiteY4" fmla="*/ 0 h 10076"/>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9023"/>
              <a:gd name="connsiteY0" fmla="*/ 0 h 10000"/>
              <a:gd name="connsiteX1" fmla="*/ 7579 w 9023"/>
              <a:gd name="connsiteY1" fmla="*/ 7 h 10000"/>
              <a:gd name="connsiteX2" fmla="*/ 9023 w 9023"/>
              <a:gd name="connsiteY2" fmla="*/ 9901 h 10000"/>
              <a:gd name="connsiteX3" fmla="*/ 0 w 9023"/>
              <a:gd name="connsiteY3" fmla="*/ 10000 h 10000"/>
              <a:gd name="connsiteX4" fmla="*/ 8 w 902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 h="10000">
                <a:moveTo>
                  <a:pt x="8" y="0"/>
                </a:moveTo>
                <a:lnTo>
                  <a:pt x="7579" y="7"/>
                </a:lnTo>
                <a:lnTo>
                  <a:pt x="9023" y="9901"/>
                </a:lnTo>
                <a:lnTo>
                  <a:pt x="0" y="10000"/>
                </a:lnTo>
                <a:cubicBezTo>
                  <a:pt x="3" y="6667"/>
                  <a:pt x="5" y="3333"/>
                  <a:pt x="8" y="0"/>
                </a:cubicBezTo>
                <a:close/>
              </a:path>
            </a:pathLst>
          </a:custGeom>
          <a:noFill/>
        </p:spPr>
        <p:txBody>
          <a:bodyPr/>
          <a:lstStyle/>
          <a:p>
            <a:endParaRPr lang="pl-PL"/>
          </a:p>
        </p:txBody>
      </p:sp>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4161761" y="360000"/>
            <a:ext cx="6362700" cy="851789"/>
          </a:xfrm>
        </p:spPr>
        <p:txBody>
          <a:bodyPr/>
          <a:lstStyle/>
          <a:p>
            <a:r>
              <a:rPr lang="pl-PL"/>
              <a:t>Kliknij, aby edytować styl</a:t>
            </a:r>
          </a:p>
        </p:txBody>
      </p:sp>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9">
            <a:extLst>
              <a:ext uri="{FF2B5EF4-FFF2-40B4-BE49-F238E27FC236}">
                <a16:creationId xmlns:a16="http://schemas.microsoft.com/office/drawing/2014/main" id="{3A407D23-8CD8-0622-A0F7-54D05C2E38BE}"/>
              </a:ext>
            </a:extLst>
          </p:cNvPr>
          <p:cNvSpPr>
            <a:spLocks noGrp="1"/>
          </p:cNvSpPr>
          <p:nvPr>
            <p:ph type="body" sz="quarter" idx="11"/>
          </p:nvPr>
        </p:nvSpPr>
        <p:spPr>
          <a:xfrm>
            <a:off x="4161761" y="1759352"/>
            <a:ext cx="6362700" cy="2443169"/>
          </a:xfrm>
          <a:solidFill>
            <a:schemeClr val="bg1"/>
          </a:solidFill>
        </p:spPr>
        <p:txBody>
          <a:bodyPr wrap="square" numCol="1" spcCol="504000">
            <a:spAutoFit/>
          </a:bodyPr>
          <a:lstStyle>
            <a:lvl1pPr marL="0" indent="0">
              <a:lnSpc>
                <a:spcPct val="130000"/>
              </a:lnSpc>
              <a:spcAft>
                <a:spcPts val="1200"/>
              </a:spcAft>
              <a:buNone/>
              <a:defRPr sz="1600"/>
            </a:lvl1pPr>
            <a:lvl2pPr marL="457200" indent="0">
              <a:lnSpc>
                <a:spcPct val="130000"/>
              </a:lnSpc>
              <a:spcAft>
                <a:spcPts val="1200"/>
              </a:spcAft>
              <a:buNone/>
              <a:defRPr sz="1600"/>
            </a:lvl2pPr>
            <a:lvl3pPr marL="914400" indent="0">
              <a:lnSpc>
                <a:spcPct val="130000"/>
              </a:lnSpc>
              <a:spcAft>
                <a:spcPts val="1200"/>
              </a:spcAft>
              <a:buNone/>
              <a:defRPr sz="1600"/>
            </a:lvl3pPr>
            <a:lvl4pPr marL="1371600" indent="0">
              <a:lnSpc>
                <a:spcPct val="130000"/>
              </a:lnSpc>
              <a:spcAft>
                <a:spcPts val="1200"/>
              </a:spcAft>
              <a:buNone/>
              <a:defRPr sz="1600"/>
            </a:lvl4pPr>
            <a:lvl5pPr marL="1828800" indent="0">
              <a:lnSpc>
                <a:spcPct val="130000"/>
              </a:lnSpc>
              <a:spcAft>
                <a:spcPts val="1200"/>
              </a:spcAft>
              <a:buNone/>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Tree>
    <p:extLst>
      <p:ext uri="{BB962C8B-B14F-4D97-AF65-F5344CB8AC3E}">
        <p14:creationId xmlns:p14="http://schemas.microsoft.com/office/powerpoint/2010/main" val="193510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Symbol zastępczy obrazu 3">
            <a:extLst>
              <a:ext uri="{FF2B5EF4-FFF2-40B4-BE49-F238E27FC236}">
                <a16:creationId xmlns:a16="http://schemas.microsoft.com/office/drawing/2014/main" id="{5D7A3E1A-7F39-6DF8-24C6-BE93B9113D69}"/>
              </a:ext>
            </a:extLst>
          </p:cNvPr>
          <p:cNvSpPr>
            <a:spLocks noGrp="1"/>
          </p:cNvSpPr>
          <p:nvPr>
            <p:ph type="pic" sz="quarter" idx="12"/>
          </p:nvPr>
        </p:nvSpPr>
        <p:spPr>
          <a:xfrm>
            <a:off x="6048717" y="-4369"/>
            <a:ext cx="6157631" cy="628449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634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634 w 1000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917 w 11283"/>
              <a:gd name="connsiteY0" fmla="*/ 3 h 11131"/>
              <a:gd name="connsiteX1" fmla="*/ 11283 w 11283"/>
              <a:gd name="connsiteY1" fmla="*/ 0 h 11131"/>
              <a:gd name="connsiteX2" fmla="*/ 11283 w 11283"/>
              <a:gd name="connsiteY2" fmla="*/ 10000 h 11131"/>
              <a:gd name="connsiteX3" fmla="*/ 793 w 11283"/>
              <a:gd name="connsiteY3" fmla="*/ 9782 h 11131"/>
              <a:gd name="connsiteX4" fmla="*/ 1917 w 11283"/>
              <a:gd name="connsiteY4" fmla="*/ 3 h 11131"/>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692 w 11058"/>
              <a:gd name="connsiteY0" fmla="*/ 3 h 10693"/>
              <a:gd name="connsiteX1" fmla="*/ 11058 w 11058"/>
              <a:gd name="connsiteY1" fmla="*/ 0 h 10693"/>
              <a:gd name="connsiteX2" fmla="*/ 11058 w 11058"/>
              <a:gd name="connsiteY2" fmla="*/ 10000 h 10693"/>
              <a:gd name="connsiteX3" fmla="*/ 568 w 11058"/>
              <a:gd name="connsiteY3" fmla="*/ 9782 h 10693"/>
              <a:gd name="connsiteX4" fmla="*/ 1692 w 11058"/>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978"/>
              <a:gd name="connsiteY0" fmla="*/ 3 h 10649"/>
              <a:gd name="connsiteX1" fmla="*/ 10490 w 11978"/>
              <a:gd name="connsiteY1" fmla="*/ 0 h 10649"/>
              <a:gd name="connsiteX2" fmla="*/ 10490 w 11978"/>
              <a:gd name="connsiteY2" fmla="*/ 10000 h 10649"/>
              <a:gd name="connsiteX3" fmla="*/ 0 w 11978"/>
              <a:gd name="connsiteY3" fmla="*/ 9782 h 10649"/>
              <a:gd name="connsiteX4" fmla="*/ 1124 w 11978"/>
              <a:gd name="connsiteY4" fmla="*/ 3 h 10649"/>
              <a:gd name="connsiteX0" fmla="*/ 1124 w 11542"/>
              <a:gd name="connsiteY0" fmla="*/ 3 h 10649"/>
              <a:gd name="connsiteX1" fmla="*/ 10490 w 11542"/>
              <a:gd name="connsiteY1" fmla="*/ 0 h 10649"/>
              <a:gd name="connsiteX2" fmla="*/ 10490 w 11542"/>
              <a:gd name="connsiteY2" fmla="*/ 10000 h 10649"/>
              <a:gd name="connsiteX3" fmla="*/ 0 w 11542"/>
              <a:gd name="connsiteY3" fmla="*/ 9782 h 10649"/>
              <a:gd name="connsiteX4" fmla="*/ 1124 w 11542"/>
              <a:gd name="connsiteY4" fmla="*/ 3 h 10649"/>
              <a:gd name="connsiteX0" fmla="*/ 1124 w 10490"/>
              <a:gd name="connsiteY0" fmla="*/ 3 h 10649"/>
              <a:gd name="connsiteX1" fmla="*/ 10490 w 10490"/>
              <a:gd name="connsiteY1" fmla="*/ 0 h 10649"/>
              <a:gd name="connsiteX2" fmla="*/ 10490 w 10490"/>
              <a:gd name="connsiteY2" fmla="*/ 10000 h 10649"/>
              <a:gd name="connsiteX3" fmla="*/ 0 w 10490"/>
              <a:gd name="connsiteY3" fmla="*/ 9782 h 10649"/>
              <a:gd name="connsiteX4" fmla="*/ 1124 w 10490"/>
              <a:gd name="connsiteY4" fmla="*/ 3 h 10649"/>
              <a:gd name="connsiteX0" fmla="*/ 1124 w 10490"/>
              <a:gd name="connsiteY0" fmla="*/ 3 h 10085"/>
              <a:gd name="connsiteX1" fmla="*/ 10490 w 10490"/>
              <a:gd name="connsiteY1" fmla="*/ 0 h 10085"/>
              <a:gd name="connsiteX2" fmla="*/ 10490 w 10490"/>
              <a:gd name="connsiteY2" fmla="*/ 10000 h 10085"/>
              <a:gd name="connsiteX3" fmla="*/ 0 w 10490"/>
              <a:gd name="connsiteY3" fmla="*/ 9782 h 10085"/>
              <a:gd name="connsiteX4" fmla="*/ 1124 w 10490"/>
              <a:gd name="connsiteY4" fmla="*/ 3 h 10085"/>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9782"/>
              <a:gd name="connsiteX1" fmla="*/ 10490 w 10490"/>
              <a:gd name="connsiteY1" fmla="*/ 0 h 9782"/>
              <a:gd name="connsiteX2" fmla="*/ 10461 w 10490"/>
              <a:gd name="connsiteY2" fmla="*/ 9644 h 9782"/>
              <a:gd name="connsiteX3" fmla="*/ 0 w 10490"/>
              <a:gd name="connsiteY3" fmla="*/ 9782 h 9782"/>
              <a:gd name="connsiteX4" fmla="*/ 1124 w 10490"/>
              <a:gd name="connsiteY4" fmla="*/ 3 h 9782"/>
              <a:gd name="connsiteX0" fmla="*/ 1098 w 10027"/>
              <a:gd name="connsiteY0" fmla="*/ 3 h 9980"/>
              <a:gd name="connsiteX1" fmla="*/ 10027 w 10027"/>
              <a:gd name="connsiteY1" fmla="*/ 0 h 9980"/>
              <a:gd name="connsiteX2" fmla="*/ 9999 w 10027"/>
              <a:gd name="connsiteY2" fmla="*/ 9859 h 9980"/>
              <a:gd name="connsiteX3" fmla="*/ 0 w 10027"/>
              <a:gd name="connsiteY3" fmla="*/ 9980 h 9980"/>
              <a:gd name="connsiteX4" fmla="*/ 1098 w 10027"/>
              <a:gd name="connsiteY4" fmla="*/ 3 h 9980"/>
              <a:gd name="connsiteX0" fmla="*/ 1081 w 9986"/>
              <a:gd name="connsiteY0" fmla="*/ 3 h 9970"/>
              <a:gd name="connsiteX1" fmla="*/ 9986 w 9986"/>
              <a:gd name="connsiteY1" fmla="*/ 0 h 9970"/>
              <a:gd name="connsiteX2" fmla="*/ 9958 w 9986"/>
              <a:gd name="connsiteY2" fmla="*/ 9879 h 9970"/>
              <a:gd name="connsiteX3" fmla="*/ 0 w 9986"/>
              <a:gd name="connsiteY3" fmla="*/ 9970 h 9970"/>
              <a:gd name="connsiteX4" fmla="*/ 1081 w 9986"/>
              <a:gd name="connsiteY4" fmla="*/ 3 h 997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85 w 10000"/>
              <a:gd name="connsiteY2" fmla="*/ 9899 h 10000"/>
              <a:gd name="connsiteX3" fmla="*/ 0 w 10000"/>
              <a:gd name="connsiteY3" fmla="*/ 10000 h 10000"/>
              <a:gd name="connsiteX4" fmla="*/ 1083 w 10000"/>
              <a:gd name="connsiteY4" fmla="*/ 3 h 10000"/>
              <a:gd name="connsiteX0" fmla="*/ 1124 w 10041"/>
              <a:gd name="connsiteY0" fmla="*/ 3 h 9899"/>
              <a:gd name="connsiteX1" fmla="*/ 10041 w 10041"/>
              <a:gd name="connsiteY1" fmla="*/ 0 h 9899"/>
              <a:gd name="connsiteX2" fmla="*/ 10026 w 10041"/>
              <a:gd name="connsiteY2" fmla="*/ 9899 h 9899"/>
              <a:gd name="connsiteX3" fmla="*/ 0 w 10041"/>
              <a:gd name="connsiteY3" fmla="*/ 9807 h 9899"/>
              <a:gd name="connsiteX4" fmla="*/ 1124 w 10041"/>
              <a:gd name="connsiteY4" fmla="*/ 3 h 9899"/>
              <a:gd name="connsiteX0" fmla="*/ 1105 w 9986"/>
              <a:gd name="connsiteY0" fmla="*/ 3 h 10092"/>
              <a:gd name="connsiteX1" fmla="*/ 9986 w 9986"/>
              <a:gd name="connsiteY1" fmla="*/ 0 h 10092"/>
              <a:gd name="connsiteX2" fmla="*/ 9971 w 9986"/>
              <a:gd name="connsiteY2" fmla="*/ 10000 h 10092"/>
              <a:gd name="connsiteX3" fmla="*/ 0 w 9986"/>
              <a:gd name="connsiteY3" fmla="*/ 10092 h 10092"/>
              <a:gd name="connsiteX4" fmla="*/ 1105 w 9986"/>
              <a:gd name="connsiteY4" fmla="*/ 3 h 10092"/>
              <a:gd name="connsiteX0" fmla="*/ 1107 w 10000"/>
              <a:gd name="connsiteY0" fmla="*/ 3 h 10000"/>
              <a:gd name="connsiteX1" fmla="*/ 10000 w 10000"/>
              <a:gd name="connsiteY1" fmla="*/ 0 h 10000"/>
              <a:gd name="connsiteX2" fmla="*/ 9985 w 10000"/>
              <a:gd name="connsiteY2" fmla="*/ 9909 h 10000"/>
              <a:gd name="connsiteX3" fmla="*/ 0 w 10000"/>
              <a:gd name="connsiteY3" fmla="*/ 10000 h 10000"/>
              <a:gd name="connsiteX4" fmla="*/ 1107 w 10000"/>
              <a:gd name="connsiteY4" fmla="*/ 3 h 10000"/>
              <a:gd name="connsiteX0" fmla="*/ 11 w 10000"/>
              <a:gd name="connsiteY0" fmla="*/ 0 h 10007"/>
              <a:gd name="connsiteX1" fmla="*/ 10000 w 10000"/>
              <a:gd name="connsiteY1" fmla="*/ 7 h 10007"/>
              <a:gd name="connsiteX2" fmla="*/ 9985 w 10000"/>
              <a:gd name="connsiteY2" fmla="*/ 9916 h 10007"/>
              <a:gd name="connsiteX3" fmla="*/ 0 w 10000"/>
              <a:gd name="connsiteY3" fmla="*/ 10007 h 10007"/>
              <a:gd name="connsiteX4" fmla="*/ 11 w 10000"/>
              <a:gd name="connsiteY4" fmla="*/ 0 h 10007"/>
              <a:gd name="connsiteX0" fmla="*/ 1 w 9990"/>
              <a:gd name="connsiteY0" fmla="*/ 0 h 10317"/>
              <a:gd name="connsiteX1" fmla="*/ 9990 w 9990"/>
              <a:gd name="connsiteY1" fmla="*/ 7 h 10317"/>
              <a:gd name="connsiteX2" fmla="*/ 9975 w 9990"/>
              <a:gd name="connsiteY2" fmla="*/ 9916 h 10317"/>
              <a:gd name="connsiteX3" fmla="*/ 134 w 9990"/>
              <a:gd name="connsiteY3" fmla="*/ 10317 h 10317"/>
              <a:gd name="connsiteX4" fmla="*/ 1 w 9990"/>
              <a:gd name="connsiteY4" fmla="*/ 0 h 10317"/>
              <a:gd name="connsiteX0" fmla="*/ 11 w 10010"/>
              <a:gd name="connsiteY0" fmla="*/ 0 h 9906"/>
              <a:gd name="connsiteX1" fmla="*/ 10010 w 10010"/>
              <a:gd name="connsiteY1" fmla="*/ 7 h 9906"/>
              <a:gd name="connsiteX2" fmla="*/ 9995 w 10010"/>
              <a:gd name="connsiteY2" fmla="*/ 9611 h 9906"/>
              <a:gd name="connsiteX3" fmla="*/ 0 w 10010"/>
              <a:gd name="connsiteY3" fmla="*/ 9906 h 9906"/>
              <a:gd name="connsiteX4" fmla="*/ 11 w 10010"/>
              <a:gd name="connsiteY4" fmla="*/ 0 h 9906"/>
              <a:gd name="connsiteX0" fmla="*/ 1 w 9990"/>
              <a:gd name="connsiteY0" fmla="*/ 0 h 10019"/>
              <a:gd name="connsiteX1" fmla="*/ 9990 w 9990"/>
              <a:gd name="connsiteY1" fmla="*/ 7 h 10019"/>
              <a:gd name="connsiteX2" fmla="*/ 9975 w 9990"/>
              <a:gd name="connsiteY2" fmla="*/ 9702 h 10019"/>
              <a:gd name="connsiteX3" fmla="*/ 29 w 9990"/>
              <a:gd name="connsiteY3" fmla="*/ 10019 h 10019"/>
              <a:gd name="connsiteX4" fmla="*/ 1 w 9990"/>
              <a:gd name="connsiteY4" fmla="*/ 0 h 10019"/>
              <a:gd name="connsiteX0" fmla="*/ 76 w 10075"/>
              <a:gd name="connsiteY0" fmla="*/ 0 h 9981"/>
              <a:gd name="connsiteX1" fmla="*/ 10075 w 10075"/>
              <a:gd name="connsiteY1" fmla="*/ 7 h 9981"/>
              <a:gd name="connsiteX2" fmla="*/ 10060 w 10075"/>
              <a:gd name="connsiteY2" fmla="*/ 9684 h 9981"/>
              <a:gd name="connsiteX3" fmla="*/ 0 w 10075"/>
              <a:gd name="connsiteY3" fmla="*/ 9981 h 9981"/>
              <a:gd name="connsiteX4" fmla="*/ 76 w 10075"/>
              <a:gd name="connsiteY4" fmla="*/ 0 h 9981"/>
              <a:gd name="connsiteX0" fmla="*/ 1 w 9926"/>
              <a:gd name="connsiteY0" fmla="*/ 0 h 9925"/>
              <a:gd name="connsiteX1" fmla="*/ 9926 w 9926"/>
              <a:gd name="connsiteY1" fmla="*/ 7 h 9925"/>
              <a:gd name="connsiteX2" fmla="*/ 9911 w 9926"/>
              <a:gd name="connsiteY2" fmla="*/ 9702 h 9925"/>
              <a:gd name="connsiteX3" fmla="*/ 154 w 9926"/>
              <a:gd name="connsiteY3" fmla="*/ 9925 h 9925"/>
              <a:gd name="connsiteX4" fmla="*/ 1 w 9926"/>
              <a:gd name="connsiteY4" fmla="*/ 0 h 9925"/>
              <a:gd name="connsiteX0" fmla="*/ 7 w 10006"/>
              <a:gd name="connsiteY0" fmla="*/ 0 h 10076"/>
              <a:gd name="connsiteX1" fmla="*/ 10006 w 10006"/>
              <a:gd name="connsiteY1" fmla="*/ 7 h 10076"/>
              <a:gd name="connsiteX2" fmla="*/ 9991 w 10006"/>
              <a:gd name="connsiteY2" fmla="*/ 9775 h 10076"/>
              <a:gd name="connsiteX3" fmla="*/ 0 w 10006"/>
              <a:gd name="connsiteY3" fmla="*/ 10076 h 10076"/>
              <a:gd name="connsiteX4" fmla="*/ 7 w 10006"/>
              <a:gd name="connsiteY4" fmla="*/ 0 h 10076"/>
              <a:gd name="connsiteX0" fmla="*/ 7 w 10006"/>
              <a:gd name="connsiteY0" fmla="*/ 0 h 10076"/>
              <a:gd name="connsiteX1" fmla="*/ 10006 w 10006"/>
              <a:gd name="connsiteY1" fmla="*/ 7 h 10076"/>
              <a:gd name="connsiteX2" fmla="*/ 9269 w 10006"/>
              <a:gd name="connsiteY2" fmla="*/ 9976 h 10076"/>
              <a:gd name="connsiteX3" fmla="*/ 0 w 10006"/>
              <a:gd name="connsiteY3" fmla="*/ 10076 h 10076"/>
              <a:gd name="connsiteX4" fmla="*/ 7 w 10006"/>
              <a:gd name="connsiteY4" fmla="*/ 0 h 10076"/>
              <a:gd name="connsiteX0" fmla="*/ 7 w 9269"/>
              <a:gd name="connsiteY0" fmla="*/ 0 h 10076"/>
              <a:gd name="connsiteX1" fmla="*/ 7025 w 9269"/>
              <a:gd name="connsiteY1" fmla="*/ 24 h 10076"/>
              <a:gd name="connsiteX2" fmla="*/ 9269 w 9269"/>
              <a:gd name="connsiteY2" fmla="*/ 9976 h 10076"/>
              <a:gd name="connsiteX3" fmla="*/ 0 w 9269"/>
              <a:gd name="connsiteY3" fmla="*/ 10076 h 10076"/>
              <a:gd name="connsiteX4" fmla="*/ 7 w 9269"/>
              <a:gd name="connsiteY4" fmla="*/ 0 h 10076"/>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9023"/>
              <a:gd name="connsiteY0" fmla="*/ 0 h 10000"/>
              <a:gd name="connsiteX1" fmla="*/ 7579 w 9023"/>
              <a:gd name="connsiteY1" fmla="*/ 7 h 10000"/>
              <a:gd name="connsiteX2" fmla="*/ 9023 w 9023"/>
              <a:gd name="connsiteY2" fmla="*/ 9901 h 10000"/>
              <a:gd name="connsiteX3" fmla="*/ 0 w 9023"/>
              <a:gd name="connsiteY3" fmla="*/ 10000 h 10000"/>
              <a:gd name="connsiteX4" fmla="*/ 8 w 9023"/>
              <a:gd name="connsiteY4" fmla="*/ 0 h 10000"/>
              <a:gd name="connsiteX0" fmla="*/ 4037 w 10000"/>
              <a:gd name="connsiteY0" fmla="*/ 152 h 9993"/>
              <a:gd name="connsiteX1" fmla="*/ 8400 w 10000"/>
              <a:gd name="connsiteY1" fmla="*/ 0 h 9993"/>
              <a:gd name="connsiteX2" fmla="*/ 10000 w 10000"/>
              <a:gd name="connsiteY2" fmla="*/ 9894 h 9993"/>
              <a:gd name="connsiteX3" fmla="*/ 0 w 10000"/>
              <a:gd name="connsiteY3" fmla="*/ 9993 h 9993"/>
              <a:gd name="connsiteX4" fmla="*/ 4037 w 10000"/>
              <a:gd name="connsiteY4" fmla="*/ 152 h 9993"/>
              <a:gd name="connsiteX0" fmla="*/ 4266 w 10000"/>
              <a:gd name="connsiteY0" fmla="*/ 13 h 10000"/>
              <a:gd name="connsiteX1" fmla="*/ 8400 w 10000"/>
              <a:gd name="connsiteY1" fmla="*/ 0 h 10000"/>
              <a:gd name="connsiteX2" fmla="*/ 10000 w 10000"/>
              <a:gd name="connsiteY2" fmla="*/ 9901 h 10000"/>
              <a:gd name="connsiteX3" fmla="*/ 0 w 10000"/>
              <a:gd name="connsiteY3" fmla="*/ 10000 h 10000"/>
              <a:gd name="connsiteX4" fmla="*/ 4266 w 10000"/>
              <a:gd name="connsiteY4" fmla="*/ 13 h 10000"/>
              <a:gd name="connsiteX0" fmla="*/ 4266 w 12002"/>
              <a:gd name="connsiteY0" fmla="*/ 33 h 10020"/>
              <a:gd name="connsiteX1" fmla="*/ 12002 w 12002"/>
              <a:gd name="connsiteY1" fmla="*/ 0 h 10020"/>
              <a:gd name="connsiteX2" fmla="*/ 10000 w 12002"/>
              <a:gd name="connsiteY2" fmla="*/ 9921 h 10020"/>
              <a:gd name="connsiteX3" fmla="*/ 0 w 12002"/>
              <a:gd name="connsiteY3" fmla="*/ 10020 h 10020"/>
              <a:gd name="connsiteX4" fmla="*/ 4266 w 12002"/>
              <a:gd name="connsiteY4" fmla="*/ 33 h 10020"/>
              <a:gd name="connsiteX0" fmla="*/ 4266 w 12292"/>
              <a:gd name="connsiteY0" fmla="*/ 33 h 10020"/>
              <a:gd name="connsiteX1" fmla="*/ 12002 w 12292"/>
              <a:gd name="connsiteY1" fmla="*/ 0 h 10020"/>
              <a:gd name="connsiteX2" fmla="*/ 12292 w 12292"/>
              <a:gd name="connsiteY2" fmla="*/ 9941 h 10020"/>
              <a:gd name="connsiteX3" fmla="*/ 0 w 12292"/>
              <a:gd name="connsiteY3" fmla="*/ 10020 h 10020"/>
              <a:gd name="connsiteX4" fmla="*/ 4266 w 12292"/>
              <a:gd name="connsiteY4" fmla="*/ 33 h 10020"/>
              <a:gd name="connsiteX0" fmla="*/ 0 w 12524"/>
              <a:gd name="connsiteY0" fmla="*/ 33 h 10020"/>
              <a:gd name="connsiteX1" fmla="*/ 12234 w 12524"/>
              <a:gd name="connsiteY1" fmla="*/ 0 h 10020"/>
              <a:gd name="connsiteX2" fmla="*/ 12524 w 12524"/>
              <a:gd name="connsiteY2" fmla="*/ 9941 h 10020"/>
              <a:gd name="connsiteX3" fmla="*/ 232 w 12524"/>
              <a:gd name="connsiteY3" fmla="*/ 10020 h 10020"/>
              <a:gd name="connsiteX4" fmla="*/ 0 w 12524"/>
              <a:gd name="connsiteY4" fmla="*/ 33 h 10020"/>
              <a:gd name="connsiteX0" fmla="*/ 0 w 12585"/>
              <a:gd name="connsiteY0" fmla="*/ 20 h 10007"/>
              <a:gd name="connsiteX1" fmla="*/ 12561 w 12585"/>
              <a:gd name="connsiteY1" fmla="*/ 0 h 10007"/>
              <a:gd name="connsiteX2" fmla="*/ 12524 w 12585"/>
              <a:gd name="connsiteY2" fmla="*/ 9928 h 10007"/>
              <a:gd name="connsiteX3" fmla="*/ 232 w 12585"/>
              <a:gd name="connsiteY3" fmla="*/ 10007 h 10007"/>
              <a:gd name="connsiteX4" fmla="*/ 0 w 12585"/>
              <a:gd name="connsiteY4" fmla="*/ 20 h 10007"/>
              <a:gd name="connsiteX0" fmla="*/ 0 w 12561"/>
              <a:gd name="connsiteY0" fmla="*/ 20 h 10007"/>
              <a:gd name="connsiteX1" fmla="*/ 12561 w 12561"/>
              <a:gd name="connsiteY1" fmla="*/ 0 h 10007"/>
              <a:gd name="connsiteX2" fmla="*/ 12524 w 12561"/>
              <a:gd name="connsiteY2" fmla="*/ 9928 h 10007"/>
              <a:gd name="connsiteX3" fmla="*/ 232 w 12561"/>
              <a:gd name="connsiteY3" fmla="*/ 10007 h 10007"/>
              <a:gd name="connsiteX4" fmla="*/ 0 w 12561"/>
              <a:gd name="connsiteY4" fmla="*/ 20 h 10007"/>
              <a:gd name="connsiteX0" fmla="*/ 0 w 12561"/>
              <a:gd name="connsiteY0" fmla="*/ 20 h 10007"/>
              <a:gd name="connsiteX1" fmla="*/ 12561 w 12561"/>
              <a:gd name="connsiteY1" fmla="*/ 0 h 10007"/>
              <a:gd name="connsiteX2" fmla="*/ 12524 w 12561"/>
              <a:gd name="connsiteY2" fmla="*/ 9928 h 10007"/>
              <a:gd name="connsiteX3" fmla="*/ 232 w 12561"/>
              <a:gd name="connsiteY3" fmla="*/ 10007 h 10007"/>
              <a:gd name="connsiteX4" fmla="*/ 0 w 12561"/>
              <a:gd name="connsiteY4" fmla="*/ 20 h 10007"/>
              <a:gd name="connsiteX0" fmla="*/ 0 w 12561"/>
              <a:gd name="connsiteY0" fmla="*/ 20 h 9928"/>
              <a:gd name="connsiteX1" fmla="*/ 12561 w 12561"/>
              <a:gd name="connsiteY1" fmla="*/ 0 h 9928"/>
              <a:gd name="connsiteX2" fmla="*/ 12524 w 12561"/>
              <a:gd name="connsiteY2" fmla="*/ 9928 h 9928"/>
              <a:gd name="connsiteX3" fmla="*/ 931 w 12561"/>
              <a:gd name="connsiteY3" fmla="*/ 9821 h 9928"/>
              <a:gd name="connsiteX4" fmla="*/ 0 w 12561"/>
              <a:gd name="connsiteY4" fmla="*/ 20 h 9928"/>
              <a:gd name="connsiteX0" fmla="*/ 0 w 10000"/>
              <a:gd name="connsiteY0" fmla="*/ 20 h 10000"/>
              <a:gd name="connsiteX1" fmla="*/ 10000 w 10000"/>
              <a:gd name="connsiteY1" fmla="*/ 0 h 10000"/>
              <a:gd name="connsiteX2" fmla="*/ 9971 w 10000"/>
              <a:gd name="connsiteY2" fmla="*/ 10000 h 10000"/>
              <a:gd name="connsiteX3" fmla="*/ 741 w 10000"/>
              <a:gd name="connsiteY3" fmla="*/ 9892 h 10000"/>
              <a:gd name="connsiteX4" fmla="*/ 0 w 10000"/>
              <a:gd name="connsiteY4" fmla="*/ 20 h 10000"/>
              <a:gd name="connsiteX0" fmla="*/ 0 w 10000"/>
              <a:gd name="connsiteY0" fmla="*/ 20 h 9892"/>
              <a:gd name="connsiteX1" fmla="*/ 10000 w 10000"/>
              <a:gd name="connsiteY1" fmla="*/ 0 h 9892"/>
              <a:gd name="connsiteX2" fmla="*/ 9954 w 10000"/>
              <a:gd name="connsiteY2" fmla="*/ 9759 h 9892"/>
              <a:gd name="connsiteX3" fmla="*/ 741 w 10000"/>
              <a:gd name="connsiteY3" fmla="*/ 9892 h 9892"/>
              <a:gd name="connsiteX4" fmla="*/ 0 w 10000"/>
              <a:gd name="connsiteY4" fmla="*/ 20 h 9892"/>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 name="connsiteX0" fmla="*/ 0 w 12641"/>
              <a:gd name="connsiteY0" fmla="*/ 20 h 10000"/>
              <a:gd name="connsiteX1" fmla="*/ 12641 w 12641"/>
              <a:gd name="connsiteY1" fmla="*/ 0 h 10000"/>
              <a:gd name="connsiteX2" fmla="*/ 12595 w 12641"/>
              <a:gd name="connsiteY2" fmla="*/ 9866 h 10000"/>
              <a:gd name="connsiteX3" fmla="*/ 3382 w 12641"/>
              <a:gd name="connsiteY3" fmla="*/ 10000 h 10000"/>
              <a:gd name="connsiteX4" fmla="*/ 0 w 12641"/>
              <a:gd name="connsiteY4" fmla="*/ 20 h 10000"/>
              <a:gd name="connsiteX0" fmla="*/ 0 w 12641"/>
              <a:gd name="connsiteY0" fmla="*/ 20 h 10034"/>
              <a:gd name="connsiteX1" fmla="*/ 12641 w 12641"/>
              <a:gd name="connsiteY1" fmla="*/ 0 h 10034"/>
              <a:gd name="connsiteX2" fmla="*/ 12595 w 12641"/>
              <a:gd name="connsiteY2" fmla="*/ 9866 h 10034"/>
              <a:gd name="connsiteX3" fmla="*/ 850 w 12641"/>
              <a:gd name="connsiteY3" fmla="*/ 10034 h 10034"/>
              <a:gd name="connsiteX4" fmla="*/ 0 w 12641"/>
              <a:gd name="connsiteY4" fmla="*/ 20 h 10034"/>
              <a:gd name="connsiteX0" fmla="*/ 0 w 12641"/>
              <a:gd name="connsiteY0" fmla="*/ 20 h 10034"/>
              <a:gd name="connsiteX1" fmla="*/ 12641 w 12641"/>
              <a:gd name="connsiteY1" fmla="*/ 0 h 10034"/>
              <a:gd name="connsiteX2" fmla="*/ 12595 w 12641"/>
              <a:gd name="connsiteY2" fmla="*/ 9866 h 10034"/>
              <a:gd name="connsiteX3" fmla="*/ 850 w 12641"/>
              <a:gd name="connsiteY3" fmla="*/ 10034 h 10034"/>
              <a:gd name="connsiteX4" fmla="*/ 0 w 12641"/>
              <a:gd name="connsiteY4" fmla="*/ 20 h 10034"/>
              <a:gd name="connsiteX0" fmla="*/ 0 w 12641"/>
              <a:gd name="connsiteY0" fmla="*/ 20 h 10034"/>
              <a:gd name="connsiteX1" fmla="*/ 12641 w 12641"/>
              <a:gd name="connsiteY1" fmla="*/ 0 h 10034"/>
              <a:gd name="connsiteX2" fmla="*/ 12595 w 12641"/>
              <a:gd name="connsiteY2" fmla="*/ 9866 h 10034"/>
              <a:gd name="connsiteX3" fmla="*/ 850 w 12641"/>
              <a:gd name="connsiteY3" fmla="*/ 10034 h 10034"/>
              <a:gd name="connsiteX4" fmla="*/ 0 w 12641"/>
              <a:gd name="connsiteY4" fmla="*/ 2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 h="10034">
                <a:moveTo>
                  <a:pt x="0" y="20"/>
                </a:moveTo>
                <a:lnTo>
                  <a:pt x="12641" y="0"/>
                </a:lnTo>
                <a:cubicBezTo>
                  <a:pt x="12626" y="3289"/>
                  <a:pt x="12610" y="6577"/>
                  <a:pt x="12595" y="9866"/>
                </a:cubicBezTo>
                <a:lnTo>
                  <a:pt x="850" y="10034"/>
                </a:lnTo>
                <a:lnTo>
                  <a:pt x="0" y="20"/>
                </a:lnTo>
                <a:close/>
              </a:path>
            </a:pathLst>
          </a:custGeom>
          <a:noFill/>
        </p:spPr>
        <p:txBody>
          <a:bodyPr/>
          <a:lstStyle/>
          <a:p>
            <a:endParaRPr lang="pl-PL"/>
          </a:p>
        </p:txBody>
      </p:sp>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1005895" y="1424303"/>
            <a:ext cx="5283938" cy="3323987"/>
          </a:xfrm>
        </p:spPr>
        <p:txBody>
          <a:bodyPr/>
          <a:lstStyle>
            <a:lvl1pPr>
              <a:defRPr sz="5400"/>
            </a:lvl1pPr>
          </a:lstStyle>
          <a:p>
            <a:r>
              <a:rPr lang="pl-PL"/>
              <a:t>Kliknij, aby edytować styl</a:t>
            </a:r>
          </a:p>
        </p:txBody>
      </p:sp>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Tree>
    <p:extLst>
      <p:ext uri="{BB962C8B-B14F-4D97-AF65-F5344CB8AC3E}">
        <p14:creationId xmlns:p14="http://schemas.microsoft.com/office/powerpoint/2010/main" val="268740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E7551EA-1B1F-538B-539A-4835E292561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1739106"/>
            <a:ext cx="4302579" cy="4758878"/>
          </a:xfrm>
          <a:prstGeom prst="rect">
            <a:avLst/>
          </a:prstGeom>
        </p:spPr>
      </p:pic>
      <p:pic>
        <p:nvPicPr>
          <p:cNvPr id="12" name="Graphic 11">
            <a:extLst>
              <a:ext uri="{FF2B5EF4-FFF2-40B4-BE49-F238E27FC236}">
                <a16:creationId xmlns:a16="http://schemas.microsoft.com/office/drawing/2014/main" id="{0D806D64-F4FD-2651-F91B-9C6E9610AAA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833570" y="1451293"/>
            <a:ext cx="4600138" cy="5351732"/>
          </a:xfrm>
          <a:prstGeom prst="rect">
            <a:avLst/>
          </a:prstGeom>
        </p:spPr>
      </p:pic>
      <p:pic>
        <p:nvPicPr>
          <p:cNvPr id="13" name="Graphic 12">
            <a:extLst>
              <a:ext uri="{FF2B5EF4-FFF2-40B4-BE49-F238E27FC236}">
                <a16:creationId xmlns:a16="http://schemas.microsoft.com/office/drawing/2014/main" id="{25A6FC61-5DF4-BB18-48DB-77B4D30F136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941130" y="1549904"/>
            <a:ext cx="4250870" cy="5002619"/>
          </a:xfrm>
          <a:prstGeom prst="rect">
            <a:avLst/>
          </a:prstGeom>
        </p:spPr>
      </p:pic>
      <p:sp>
        <p:nvSpPr>
          <p:cNvPr id="3" name="Content Placeholder 2">
            <a:extLst>
              <a:ext uri="{FF2B5EF4-FFF2-40B4-BE49-F238E27FC236}">
                <a16:creationId xmlns:a16="http://schemas.microsoft.com/office/drawing/2014/main" id="{37415C80-DED6-4138-B680-A7DEDE68933F}"/>
              </a:ext>
            </a:extLst>
          </p:cNvPr>
          <p:cNvSpPr>
            <a:spLocks noGrp="1"/>
          </p:cNvSpPr>
          <p:nvPr>
            <p:ph idx="1"/>
          </p:nvPr>
        </p:nvSpPr>
        <p:spPr>
          <a:xfrm>
            <a:off x="838201" y="2789856"/>
            <a:ext cx="2386692" cy="4260798"/>
          </a:xfrm>
        </p:spPr>
        <p:txBody>
          <a:bodyPr/>
          <a:lstStyle>
            <a:lvl1pPr marL="0" indent="0" algn="ctr">
              <a:lnSpc>
                <a:spcPct val="110000"/>
              </a:lnSpc>
              <a:buNone/>
              <a:defRPr b="1" i="0">
                <a:latin typeface="Montserrat" pitchFamily="2" charset="77"/>
              </a:defRPr>
            </a:lvl1pPr>
            <a:lvl2pPr marL="457200" indent="0">
              <a:buNone/>
              <a:defRPr b="0" i="0">
                <a:latin typeface="Montserrat" pitchFamily="2" charset="77"/>
              </a:defRPr>
            </a:lvl2pPr>
            <a:lvl3pPr marL="914400" indent="0">
              <a:buNone/>
              <a:defRPr b="0" i="0">
                <a:latin typeface="Montserrat" pitchFamily="2" charset="77"/>
              </a:defRPr>
            </a:lvl3pPr>
            <a:lvl4pPr marL="1371600" indent="0">
              <a:buNone/>
              <a:defRPr b="0" i="0">
                <a:latin typeface="Montserrat" pitchFamily="2" charset="77"/>
              </a:defRPr>
            </a:lvl4pPr>
            <a:lvl5pPr marL="1828800" indent="0">
              <a:buNone/>
              <a:defRPr b="0" i="0">
                <a:latin typeface="Montserrat" pitchFamily="2" charset="77"/>
              </a:defRPr>
            </a:lvl5pPr>
          </a:lstStyle>
          <a:p>
            <a:pPr lvl="0"/>
            <a:r>
              <a:rPr lang="en-GB"/>
              <a:t>Click to edit Master text styles</a:t>
            </a:r>
          </a:p>
        </p:txBody>
      </p:sp>
      <p:sp>
        <p:nvSpPr>
          <p:cNvPr id="16" name="Content Placeholder 2">
            <a:extLst>
              <a:ext uri="{FF2B5EF4-FFF2-40B4-BE49-F238E27FC236}">
                <a16:creationId xmlns:a16="http://schemas.microsoft.com/office/drawing/2014/main" id="{ADA0EF69-9726-D3A5-807B-5BEFC06EB378}"/>
              </a:ext>
            </a:extLst>
          </p:cNvPr>
          <p:cNvSpPr>
            <a:spLocks noGrp="1"/>
          </p:cNvSpPr>
          <p:nvPr>
            <p:ph idx="10"/>
          </p:nvPr>
        </p:nvSpPr>
        <p:spPr>
          <a:xfrm>
            <a:off x="4830999" y="2849448"/>
            <a:ext cx="2386692" cy="3621542"/>
          </a:xfrm>
        </p:spPr>
        <p:txBody>
          <a:bodyPr/>
          <a:lstStyle>
            <a:lvl1pPr marL="0" indent="0" algn="ctr">
              <a:lnSpc>
                <a:spcPct val="110000"/>
              </a:lnSpc>
              <a:buNone/>
              <a:defRPr b="1" i="0">
                <a:solidFill>
                  <a:schemeClr val="bg1"/>
                </a:solidFill>
                <a:latin typeface="Montserrat" pitchFamily="2" charset="77"/>
              </a:defRPr>
            </a:lvl1pPr>
            <a:lvl2pPr marL="457200" indent="0">
              <a:buNone/>
              <a:defRPr b="0" i="0">
                <a:latin typeface="Montserrat" pitchFamily="2" charset="77"/>
              </a:defRPr>
            </a:lvl2pPr>
            <a:lvl3pPr marL="914400" indent="0">
              <a:buNone/>
              <a:defRPr b="0" i="0">
                <a:latin typeface="Montserrat" pitchFamily="2" charset="77"/>
              </a:defRPr>
            </a:lvl3pPr>
            <a:lvl4pPr marL="1371600" indent="0">
              <a:buNone/>
              <a:defRPr b="0" i="0">
                <a:latin typeface="Montserrat" pitchFamily="2" charset="77"/>
              </a:defRPr>
            </a:lvl4pPr>
            <a:lvl5pPr marL="1828800" indent="0">
              <a:buNone/>
              <a:defRPr b="0" i="0">
                <a:latin typeface="Montserrat" pitchFamily="2" charset="77"/>
              </a:defRPr>
            </a:lvl5pPr>
          </a:lstStyle>
          <a:p>
            <a:pPr lvl="0"/>
            <a:r>
              <a:rPr lang="en-GB"/>
              <a:t>Click to edit Master text styles</a:t>
            </a:r>
          </a:p>
        </p:txBody>
      </p:sp>
      <p:sp>
        <p:nvSpPr>
          <p:cNvPr id="19" name="Content Placeholder 2">
            <a:extLst>
              <a:ext uri="{FF2B5EF4-FFF2-40B4-BE49-F238E27FC236}">
                <a16:creationId xmlns:a16="http://schemas.microsoft.com/office/drawing/2014/main" id="{8B886508-930C-E04F-0085-7C9FD71FC10C}"/>
              </a:ext>
            </a:extLst>
          </p:cNvPr>
          <p:cNvSpPr>
            <a:spLocks noGrp="1"/>
          </p:cNvSpPr>
          <p:nvPr>
            <p:ph idx="11"/>
          </p:nvPr>
        </p:nvSpPr>
        <p:spPr>
          <a:xfrm>
            <a:off x="9007007" y="2849448"/>
            <a:ext cx="2386692" cy="3621542"/>
          </a:xfrm>
        </p:spPr>
        <p:txBody>
          <a:bodyPr/>
          <a:lstStyle>
            <a:lvl1pPr marL="0" indent="0" algn="ctr">
              <a:lnSpc>
                <a:spcPct val="110000"/>
              </a:lnSpc>
              <a:buNone/>
              <a:defRPr b="1" i="0">
                <a:solidFill>
                  <a:schemeClr val="bg1"/>
                </a:solidFill>
                <a:latin typeface="Montserrat" pitchFamily="2" charset="77"/>
              </a:defRPr>
            </a:lvl1pPr>
            <a:lvl2pPr marL="457200" indent="0">
              <a:buNone/>
              <a:defRPr b="0" i="0">
                <a:latin typeface="Montserrat" pitchFamily="2" charset="77"/>
              </a:defRPr>
            </a:lvl2pPr>
            <a:lvl3pPr marL="914400" indent="0">
              <a:buNone/>
              <a:defRPr b="0" i="0">
                <a:latin typeface="Montserrat" pitchFamily="2" charset="77"/>
              </a:defRPr>
            </a:lvl3pPr>
            <a:lvl4pPr marL="1371600" indent="0">
              <a:buNone/>
              <a:defRPr b="0" i="0">
                <a:latin typeface="Montserrat" pitchFamily="2" charset="77"/>
              </a:defRPr>
            </a:lvl4pPr>
            <a:lvl5pPr marL="1828800" indent="0">
              <a:buNone/>
              <a:defRPr b="0" i="0">
                <a:latin typeface="Montserrat" pitchFamily="2" charset="77"/>
              </a:defRPr>
            </a:lvl5pPr>
          </a:lstStyle>
          <a:p>
            <a:pPr lvl="0"/>
            <a:r>
              <a:rPr lang="en-GB"/>
              <a:t>Click to edit Master text styles</a:t>
            </a:r>
          </a:p>
        </p:txBody>
      </p:sp>
      <p:pic>
        <p:nvPicPr>
          <p:cNvPr id="6" name="Graphic 9">
            <a:extLst>
              <a:ext uri="{FF2B5EF4-FFF2-40B4-BE49-F238E27FC236}">
                <a16:creationId xmlns:a16="http://schemas.microsoft.com/office/drawing/2014/main" id="{8F280380-DD44-5DE6-8F4F-D9EA91B394C1}"/>
              </a:ext>
            </a:extLst>
          </p:cNvPr>
          <p:cNvPicPr>
            <a:picLocks noChangeAspect="1"/>
          </p:cNvPicPr>
          <p:nvPr userDrawn="1"/>
        </p:nvPicPr>
        <p:blipFill>
          <a:blip r:embed="rId8">
            <a:extLst>
              <a:ext uri="{96DAC541-7B7A-43D3-8B79-37D633B846F1}">
                <asvg:svgBlip xmlns:asvg="http://schemas.microsoft.com/office/drawing/2016/SVG/main" xmlns="" r:embed="rId9"/>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DCF9F963-2AB9-F104-67FC-194F43667EFE}"/>
              </a:ext>
            </a:extLst>
          </p:cNvPr>
          <p:cNvPicPr>
            <a:picLocks noChangeAspect="1"/>
          </p:cNvPicPr>
          <p:nvPr userDrawn="1"/>
        </p:nvPicPr>
        <p:blipFill>
          <a:blip r:embed="rId10"/>
          <a:srcRect/>
          <a:stretch/>
        </p:blipFill>
        <p:spPr>
          <a:xfrm>
            <a:off x="9891132" y="6421900"/>
            <a:ext cx="1916003" cy="188509"/>
          </a:xfrm>
          <a:prstGeom prst="rect">
            <a:avLst/>
          </a:prstGeom>
        </p:spPr>
      </p:pic>
      <p:sp>
        <p:nvSpPr>
          <p:cNvPr id="2" name="Title 1">
            <a:extLst>
              <a:ext uri="{FF2B5EF4-FFF2-40B4-BE49-F238E27FC236}">
                <a16:creationId xmlns:a16="http://schemas.microsoft.com/office/drawing/2014/main" id="{6E2A4F52-3AD4-5661-9E94-ED726581A5BE}"/>
              </a:ext>
            </a:extLst>
          </p:cNvPr>
          <p:cNvSpPr>
            <a:spLocks noGrp="1"/>
          </p:cNvSpPr>
          <p:nvPr>
            <p:ph type="title"/>
          </p:nvPr>
        </p:nvSpPr>
        <p:spPr>
          <a:xfrm>
            <a:off x="838200" y="360000"/>
            <a:ext cx="10515600" cy="851789"/>
          </a:xfrm>
        </p:spPr>
        <p:txBody>
          <a:bodyPr/>
          <a:lstStyle>
            <a:lvl1pPr>
              <a:defRPr b="1" i="0">
                <a:latin typeface="Montserrat ExtraBold" pitchFamily="2" charset="0"/>
              </a:defRPr>
            </a:lvl1pPr>
          </a:lstStyle>
          <a:p>
            <a:r>
              <a:rPr lang="en-GB"/>
              <a:t>Click to edit Master title style</a:t>
            </a:r>
            <a:endParaRPr lang="en-NL"/>
          </a:p>
        </p:txBody>
      </p:sp>
      <p:sp>
        <p:nvSpPr>
          <p:cNvPr id="9" name="Prostokąt 3">
            <a:extLst>
              <a:ext uri="{FF2B5EF4-FFF2-40B4-BE49-F238E27FC236}">
                <a16:creationId xmlns:a16="http://schemas.microsoft.com/office/drawing/2014/main" id="{D89F9170-6E70-D140-17D7-E598F2FCC978}"/>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20427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7ADFD4-8E9C-67CD-DD6A-3AE9F1448F10}"/>
              </a:ext>
            </a:extLst>
          </p:cNvPr>
          <p:cNvSpPr>
            <a:spLocks noGrp="1"/>
          </p:cNvSpPr>
          <p:nvPr>
            <p:ph type="body" sz="quarter" idx="10"/>
          </p:nvPr>
        </p:nvSpPr>
        <p:spPr>
          <a:xfrm>
            <a:off x="2405875" y="2272543"/>
            <a:ext cx="7380249" cy="1616075"/>
          </a:xfrm>
        </p:spPr>
        <p:txBody>
          <a:bodyPr>
            <a:noAutofit/>
          </a:bodyPr>
          <a:lstStyle>
            <a:lvl1pPr marL="0" indent="0" algn="ctr">
              <a:lnSpc>
                <a:spcPct val="110000"/>
              </a:lnSpc>
              <a:buNone/>
              <a:defRPr sz="4800" b="1" i="0">
                <a:solidFill>
                  <a:schemeClr val="bg1"/>
                </a:solidFill>
                <a:latin typeface="Montserrat ExtraBold" pitchFamily="2" charset="0"/>
              </a:defRPr>
            </a:lvl1pPr>
            <a:lvl2pPr marL="457200" indent="0">
              <a:buNone/>
              <a:defRPr b="1" i="0">
                <a:latin typeface="Montserrat Black" pitchFamily="2" charset="77"/>
              </a:defRPr>
            </a:lvl2pPr>
            <a:lvl3pPr marL="914400" indent="0">
              <a:buNone/>
              <a:defRPr b="1" i="0">
                <a:latin typeface="Montserrat Black" pitchFamily="2" charset="77"/>
              </a:defRPr>
            </a:lvl3pPr>
            <a:lvl4pPr marL="1371600" indent="0">
              <a:buNone/>
              <a:defRPr b="1" i="0">
                <a:latin typeface="Montserrat Black" pitchFamily="2" charset="77"/>
              </a:defRPr>
            </a:lvl4pPr>
            <a:lvl5pPr marL="1828800" indent="0">
              <a:buNone/>
              <a:defRPr b="1" i="0">
                <a:latin typeface="Montserrat Black" pitchFamily="2" charset="77"/>
              </a:defRPr>
            </a:lvl5pPr>
          </a:lstStyle>
          <a:p>
            <a:pPr lvl="0"/>
            <a:r>
              <a:rPr lang="en-GB"/>
              <a:t>Click to edit Master text styles</a:t>
            </a:r>
          </a:p>
        </p:txBody>
      </p:sp>
      <p:pic>
        <p:nvPicPr>
          <p:cNvPr id="4" name="Graphic 10">
            <a:extLst>
              <a:ext uri="{FF2B5EF4-FFF2-40B4-BE49-F238E27FC236}">
                <a16:creationId xmlns:a16="http://schemas.microsoft.com/office/drawing/2014/main" id="{13B50210-DEC9-5EA5-1BB1-751880E9FD2F}"/>
              </a:ext>
            </a:extLst>
          </p:cNvPr>
          <p:cNvPicPr>
            <a:picLocks noChangeAspect="1"/>
          </p:cNvPicPr>
          <p:nvPr userDrawn="1"/>
        </p:nvPicPr>
        <p:blipFill>
          <a:blip r:embed="rId2"/>
          <a:srcRect/>
          <a:stretch/>
        </p:blipFill>
        <p:spPr>
          <a:xfrm>
            <a:off x="9891132" y="6421900"/>
            <a:ext cx="1916003" cy="188509"/>
          </a:xfrm>
          <a:prstGeom prst="rect">
            <a:avLst/>
          </a:prstGeom>
        </p:spPr>
      </p:pic>
      <p:sp>
        <p:nvSpPr>
          <p:cNvPr id="6" name="Prostokąt 3">
            <a:extLst>
              <a:ext uri="{FF2B5EF4-FFF2-40B4-BE49-F238E27FC236}">
                <a16:creationId xmlns:a16="http://schemas.microsoft.com/office/drawing/2014/main" id="{A2122883-E3BF-0F8E-44BD-2DB8048F8781}"/>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83159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7ADFD4-8E9C-67CD-DD6A-3AE9F1448F10}"/>
              </a:ext>
            </a:extLst>
          </p:cNvPr>
          <p:cNvSpPr>
            <a:spLocks noGrp="1"/>
          </p:cNvSpPr>
          <p:nvPr>
            <p:ph type="body" sz="quarter" idx="10"/>
          </p:nvPr>
        </p:nvSpPr>
        <p:spPr>
          <a:xfrm>
            <a:off x="2405875" y="2272543"/>
            <a:ext cx="7380249" cy="1616075"/>
          </a:xfrm>
        </p:spPr>
        <p:txBody>
          <a:bodyPr>
            <a:noAutofit/>
          </a:bodyPr>
          <a:lstStyle>
            <a:lvl1pPr marL="0" indent="0" algn="ctr">
              <a:lnSpc>
                <a:spcPct val="110000"/>
              </a:lnSpc>
              <a:buNone/>
              <a:defRPr sz="4800" b="1" i="0">
                <a:solidFill>
                  <a:schemeClr val="bg1"/>
                </a:solidFill>
                <a:latin typeface="Montserrat ExtraBold" pitchFamily="2" charset="0"/>
              </a:defRPr>
            </a:lvl1pPr>
            <a:lvl2pPr marL="457200" indent="0">
              <a:buNone/>
              <a:defRPr b="1" i="0">
                <a:latin typeface="Montserrat Black" pitchFamily="2" charset="77"/>
              </a:defRPr>
            </a:lvl2pPr>
            <a:lvl3pPr marL="914400" indent="0">
              <a:buNone/>
              <a:defRPr b="1" i="0">
                <a:latin typeface="Montserrat Black" pitchFamily="2" charset="77"/>
              </a:defRPr>
            </a:lvl3pPr>
            <a:lvl4pPr marL="1371600" indent="0">
              <a:buNone/>
              <a:defRPr b="1" i="0">
                <a:latin typeface="Montserrat Black" pitchFamily="2" charset="77"/>
              </a:defRPr>
            </a:lvl4pPr>
            <a:lvl5pPr marL="1828800" indent="0">
              <a:buNone/>
              <a:defRPr b="1" i="0">
                <a:latin typeface="Montserrat Black" pitchFamily="2" charset="77"/>
              </a:defRPr>
            </a:lvl5pPr>
          </a:lstStyle>
          <a:p>
            <a:pPr lvl="0"/>
            <a:r>
              <a:rPr lang="en-GB"/>
              <a:t>Click to edit Master text styles</a:t>
            </a:r>
          </a:p>
        </p:txBody>
      </p:sp>
      <p:sp>
        <p:nvSpPr>
          <p:cNvPr id="3" name="Prostokąt 3">
            <a:extLst>
              <a:ext uri="{FF2B5EF4-FFF2-40B4-BE49-F238E27FC236}">
                <a16:creationId xmlns:a16="http://schemas.microsoft.com/office/drawing/2014/main" id="{F7F8F882-2B35-7D90-FAF9-A3290DCE57FF}"/>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Graphic 10">
            <a:extLst>
              <a:ext uri="{FF2B5EF4-FFF2-40B4-BE49-F238E27FC236}">
                <a16:creationId xmlns:a16="http://schemas.microsoft.com/office/drawing/2014/main" id="{13B50210-DEC9-5EA5-1BB1-751880E9FD2F}"/>
              </a:ext>
            </a:extLst>
          </p:cNvPr>
          <p:cNvPicPr>
            <a:picLocks noChangeAspect="1"/>
          </p:cNvPicPr>
          <p:nvPr userDrawn="1"/>
        </p:nvPicPr>
        <p:blipFill>
          <a:blip r:embed="rId2"/>
          <a:srcRect/>
          <a:stretch/>
        </p:blipFill>
        <p:spPr>
          <a:xfrm>
            <a:off x="9891132" y="6421900"/>
            <a:ext cx="1916003" cy="188509"/>
          </a:xfrm>
          <a:prstGeom prst="rect">
            <a:avLst/>
          </a:prstGeom>
        </p:spPr>
      </p:pic>
    </p:spTree>
    <p:extLst>
      <p:ext uri="{BB962C8B-B14F-4D97-AF65-F5344CB8AC3E}">
        <p14:creationId xmlns:p14="http://schemas.microsoft.com/office/powerpoint/2010/main" val="492508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FA99-D5E4-38CD-020C-222E5A64E564}"/>
              </a:ext>
            </a:extLst>
          </p:cNvPr>
          <p:cNvSpPr>
            <a:spLocks noGrp="1"/>
          </p:cNvSpPr>
          <p:nvPr>
            <p:ph type="title"/>
          </p:nvPr>
        </p:nvSpPr>
        <p:spPr/>
        <p:txBody>
          <a:bodyPr/>
          <a:lstStyle>
            <a:lvl1pPr>
              <a:defRPr b="1" i="0">
                <a:latin typeface="Montserrat Extra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1356459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E63A-666A-E008-B0E2-922065F410B4}"/>
              </a:ext>
            </a:extLst>
          </p:cNvPr>
          <p:cNvSpPr>
            <a:spLocks noGrp="1"/>
          </p:cNvSpPr>
          <p:nvPr>
            <p:ph type="title"/>
          </p:nvPr>
        </p:nvSpPr>
        <p:spPr>
          <a:xfrm>
            <a:off x="839788" y="457200"/>
            <a:ext cx="3932237" cy="1383175"/>
          </a:xfrm>
        </p:spPr>
        <p:txBody>
          <a:bodyPr anchor="b">
            <a:normAutofit/>
          </a:bodyPr>
          <a:lstStyle>
            <a:lvl1pPr>
              <a:defRPr sz="3000" b="1" i="0">
                <a:latin typeface="Montserrat ExtraBold" pitchFamily="2" charset="0"/>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E9DCB8D2-E3A8-1897-D27B-9862B1D1F155}"/>
              </a:ext>
            </a:extLst>
          </p:cNvPr>
          <p:cNvSpPr>
            <a:spLocks noGrp="1"/>
          </p:cNvSpPr>
          <p:nvPr>
            <p:ph idx="1"/>
          </p:nvPr>
        </p:nvSpPr>
        <p:spPr>
          <a:xfrm>
            <a:off x="5183188" y="987425"/>
            <a:ext cx="6172200" cy="4873625"/>
          </a:xfrm>
        </p:spPr>
        <p:txBody>
          <a:bodyPr/>
          <a:lstStyle>
            <a:lvl1pPr>
              <a:lnSpc>
                <a:spcPct val="120000"/>
              </a:lnSpc>
              <a:defRPr sz="3200" b="0" i="0">
                <a:latin typeface="Montserrat" pitchFamily="2" charset="77"/>
              </a:defRPr>
            </a:lvl1pPr>
            <a:lvl2pPr>
              <a:lnSpc>
                <a:spcPct val="120000"/>
              </a:lnSpc>
              <a:defRPr sz="2800" b="0" i="0">
                <a:latin typeface="Montserrat" pitchFamily="2" charset="77"/>
              </a:defRPr>
            </a:lvl2pPr>
            <a:lvl3pPr>
              <a:lnSpc>
                <a:spcPct val="120000"/>
              </a:lnSpc>
              <a:defRPr sz="2400" b="0" i="0">
                <a:latin typeface="Montserrat" pitchFamily="2" charset="77"/>
              </a:defRPr>
            </a:lvl3pPr>
            <a:lvl4pPr>
              <a:lnSpc>
                <a:spcPct val="120000"/>
              </a:lnSpc>
              <a:defRPr sz="2000" b="0" i="0">
                <a:latin typeface="Montserrat" pitchFamily="2" charset="77"/>
              </a:defRPr>
            </a:lvl4pPr>
            <a:lvl5pPr>
              <a:lnSpc>
                <a:spcPct val="120000"/>
              </a:lnSpc>
              <a:defRPr sz="2000" b="0" i="0">
                <a:latin typeface="Montserrat" pitchFamily="2" charset="77"/>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B86F874E-5C3A-E33A-6D7B-306606F626C3}"/>
              </a:ext>
            </a:extLst>
          </p:cNvPr>
          <p:cNvSpPr>
            <a:spLocks noGrp="1"/>
          </p:cNvSpPr>
          <p:nvPr>
            <p:ph type="body" sz="half" idx="2"/>
          </p:nvPr>
        </p:nvSpPr>
        <p:spPr>
          <a:xfrm>
            <a:off x="839788" y="2057400"/>
            <a:ext cx="3932237" cy="3811588"/>
          </a:xfrm>
        </p:spPr>
        <p:txBody>
          <a:bodyPr/>
          <a:lstStyle>
            <a:lvl1pPr marL="0" indent="0">
              <a:lnSpc>
                <a:spcPct val="120000"/>
              </a:lnSpc>
              <a:buNone/>
              <a:defRPr sz="1600" b="0" i="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24353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DF8A-235A-1464-F3F4-88FB3098F083}"/>
              </a:ext>
            </a:extLst>
          </p:cNvPr>
          <p:cNvSpPr>
            <a:spLocks noGrp="1"/>
          </p:cNvSpPr>
          <p:nvPr>
            <p:ph type="title"/>
          </p:nvPr>
        </p:nvSpPr>
        <p:spPr>
          <a:xfrm>
            <a:off x="839788" y="457199"/>
            <a:ext cx="3932237" cy="1371601"/>
          </a:xfrm>
        </p:spPr>
        <p:txBody>
          <a:bodyPr anchor="b">
            <a:normAutofit/>
          </a:bodyPr>
          <a:lstStyle>
            <a:lvl1pPr>
              <a:defRPr sz="3000" b="1" i="0">
                <a:latin typeface="Montserrat ExtraBold" pitchFamily="2" charset="0"/>
              </a:defRPr>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FECC8946-FFA9-1F23-CFEA-4B44CA99922E}"/>
              </a:ext>
            </a:extLst>
          </p:cNvPr>
          <p:cNvSpPr>
            <a:spLocks noGrp="1"/>
          </p:cNvSpPr>
          <p:nvPr>
            <p:ph type="pic" idx="1"/>
          </p:nvPr>
        </p:nvSpPr>
        <p:spPr>
          <a:xfrm>
            <a:off x="5183188" y="987425"/>
            <a:ext cx="6172200" cy="4873625"/>
          </a:xfrm>
        </p:spPr>
        <p:txBody>
          <a:bodyPr/>
          <a:lstStyle>
            <a:lvl1pPr marL="0" indent="0">
              <a:buNone/>
              <a:defRPr sz="3200" b="0" i="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60353403-D3D3-37A2-5F59-ACAF62C928F9}"/>
              </a:ext>
            </a:extLst>
          </p:cNvPr>
          <p:cNvSpPr>
            <a:spLocks noGrp="1"/>
          </p:cNvSpPr>
          <p:nvPr>
            <p:ph type="body" sz="half" idx="2"/>
          </p:nvPr>
        </p:nvSpPr>
        <p:spPr>
          <a:xfrm>
            <a:off x="839788" y="2083442"/>
            <a:ext cx="3932237" cy="3785545"/>
          </a:xfrm>
        </p:spPr>
        <p:txBody>
          <a:bodyPr/>
          <a:lstStyle>
            <a:lvl1pPr marL="0" indent="0">
              <a:lnSpc>
                <a:spcPct val="120000"/>
              </a:lnSpc>
              <a:buNone/>
              <a:defRPr sz="1600" b="0" i="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599484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8103-1722-36FD-5387-364818C77491}"/>
              </a:ext>
            </a:extLst>
          </p:cNvPr>
          <p:cNvSpPr>
            <a:spLocks noGrp="1"/>
          </p:cNvSpPr>
          <p:nvPr>
            <p:ph type="title"/>
          </p:nvPr>
        </p:nvSpPr>
        <p:spPr/>
        <p:txBody>
          <a:bodyPr/>
          <a:lstStyle>
            <a:lvl1pPr>
              <a:defRPr b="1" i="0">
                <a:latin typeface="Montserrat ExtraBold" pitchFamily="2" charset="0"/>
              </a:defRPr>
            </a:lvl1pPr>
          </a:lstStyle>
          <a:p>
            <a:r>
              <a:rPr lang="en-GB"/>
              <a:t>Click to edit Master title style</a:t>
            </a:r>
            <a:endParaRPr lang="en-NL"/>
          </a:p>
        </p:txBody>
      </p:sp>
    </p:spTree>
    <p:extLst>
      <p:ext uri="{BB962C8B-B14F-4D97-AF65-F5344CB8AC3E}">
        <p14:creationId xmlns:p14="http://schemas.microsoft.com/office/powerpoint/2010/main" val="316632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15C80-DED6-4138-B680-A7DEDE68933F}"/>
              </a:ext>
            </a:extLst>
          </p:cNvPr>
          <p:cNvSpPr>
            <a:spLocks noGrp="1"/>
          </p:cNvSpPr>
          <p:nvPr>
            <p:ph idx="1" hasCustomPrompt="1"/>
          </p:nvPr>
        </p:nvSpPr>
        <p:spPr>
          <a:xfrm>
            <a:off x="838200" y="1793695"/>
            <a:ext cx="10515600" cy="4260798"/>
          </a:xfrm>
        </p:spPr>
        <p:txBody>
          <a:bodyPr>
            <a:normAutofit/>
          </a:bodyPr>
          <a:lstStyle>
            <a:lvl1pPr marL="300600" indent="-300600">
              <a:lnSpc>
                <a:spcPct val="120000"/>
              </a:lnSpc>
              <a:spcBef>
                <a:spcPts val="0"/>
              </a:spcBef>
              <a:spcAft>
                <a:spcPts val="600"/>
              </a:spcAft>
              <a:buClr>
                <a:schemeClr val="accent2"/>
              </a:buClr>
              <a:buSzPct val="140000"/>
              <a:buFont typeface="Arial" panose="020B0604020202020204" pitchFamily="34" charset="0"/>
              <a:buChar char="•"/>
              <a:defRPr sz="1800" b="0" i="0">
                <a:latin typeface="Montserrat" pitchFamily="2" charset="77"/>
              </a:defRPr>
            </a:lvl1pPr>
            <a:lvl2pPr marL="685800" indent="-228600">
              <a:lnSpc>
                <a:spcPct val="120000"/>
              </a:lnSpc>
              <a:buClr>
                <a:schemeClr val="accent3"/>
              </a:buClr>
              <a:buFont typeface="System Font Regular"/>
              <a:buChar char="→"/>
              <a:defRPr b="0" i="0">
                <a:latin typeface="Montserrat" pitchFamily="2" charset="77"/>
              </a:defRPr>
            </a:lvl2pPr>
            <a:lvl3pPr marL="1143000" indent="-228600">
              <a:lnSpc>
                <a:spcPct val="120000"/>
              </a:lnSpc>
              <a:buClr>
                <a:schemeClr val="accent3"/>
              </a:buClr>
              <a:buFont typeface="System Font Regular"/>
              <a:buChar char="→"/>
              <a:defRPr b="0" i="0">
                <a:latin typeface="Montserrat" pitchFamily="2" charset="77"/>
              </a:defRPr>
            </a:lvl3pPr>
            <a:lvl4pPr marL="1600200" indent="-228600">
              <a:lnSpc>
                <a:spcPct val="120000"/>
              </a:lnSpc>
              <a:buClr>
                <a:schemeClr val="accent3"/>
              </a:buClr>
              <a:buFont typeface="System Font Regular"/>
              <a:buChar char="→"/>
              <a:defRPr b="0" i="0">
                <a:latin typeface="Montserrat" pitchFamily="2" charset="77"/>
              </a:defRPr>
            </a:lvl4pPr>
            <a:lvl5pPr marL="2057400" indent="-228600">
              <a:lnSpc>
                <a:spcPct val="120000"/>
              </a:lnSpc>
              <a:buClr>
                <a:schemeClr val="accent3"/>
              </a:buClr>
              <a:buFont typeface="System Font Regular"/>
              <a:buChar char="→"/>
              <a:defRPr b="0" i="0">
                <a:latin typeface="Montserrat" pitchFamily="2" charset="77"/>
              </a:defRPr>
            </a:lvl5pPr>
          </a:lstStyle>
          <a:p>
            <a:pPr lvl="0"/>
            <a:r>
              <a:rPr lang="en-GB"/>
              <a:t>Click to edit Master text styles</a:t>
            </a:r>
            <a:endParaRPr lang="en-NL"/>
          </a:p>
        </p:txBody>
      </p:sp>
      <p:sp>
        <p:nvSpPr>
          <p:cNvPr id="2" name="Title 1">
            <a:extLst>
              <a:ext uri="{FF2B5EF4-FFF2-40B4-BE49-F238E27FC236}">
                <a16:creationId xmlns:a16="http://schemas.microsoft.com/office/drawing/2014/main" id="{6E2A4F52-3AD4-5661-9E94-ED726581A5BE}"/>
              </a:ext>
            </a:extLst>
          </p:cNvPr>
          <p:cNvSpPr>
            <a:spLocks noGrp="1"/>
          </p:cNvSpPr>
          <p:nvPr>
            <p:ph type="title"/>
          </p:nvPr>
        </p:nvSpPr>
        <p:spPr>
          <a:xfrm>
            <a:off x="838200" y="360000"/>
            <a:ext cx="10515600" cy="851789"/>
          </a:xfrm>
        </p:spPr>
        <p:txBody>
          <a:bodyPr/>
          <a:lstStyle>
            <a:lvl1pPr>
              <a:defRPr b="1" i="0">
                <a:solidFill>
                  <a:schemeClr val="tx1"/>
                </a:solidFill>
                <a:latin typeface="Montserrat ExtraBold" pitchFamily="2" charset="0"/>
              </a:defRPr>
            </a:lvl1pPr>
          </a:lstStyle>
          <a:p>
            <a:r>
              <a:rPr lang="en-GB"/>
              <a:t>Click to edit Master title style</a:t>
            </a:r>
            <a:endParaRPr lang="en-NL"/>
          </a:p>
        </p:txBody>
      </p:sp>
      <p:pic>
        <p:nvPicPr>
          <p:cNvPr id="10" name="Graphic 9">
            <a:extLst>
              <a:ext uri="{FF2B5EF4-FFF2-40B4-BE49-F238E27FC236}">
                <a16:creationId xmlns:a16="http://schemas.microsoft.com/office/drawing/2014/main" id="{25906E48-D4B1-14D9-B8EC-8524ECEFF8E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11" name="Graphic 10">
            <a:extLst>
              <a:ext uri="{FF2B5EF4-FFF2-40B4-BE49-F238E27FC236}">
                <a16:creationId xmlns:a16="http://schemas.microsoft.com/office/drawing/2014/main" id="{CFF25A67-8FD7-5A34-07FD-615D7C481ED1}"/>
              </a:ext>
            </a:extLst>
          </p:cNvPr>
          <p:cNvPicPr>
            <a:picLocks noChangeAspect="1"/>
          </p:cNvPicPr>
          <p:nvPr userDrawn="1"/>
        </p:nvPicPr>
        <p:blipFill>
          <a:blip r:embed="rId4"/>
          <a:srcRect/>
          <a:stretch/>
        </p:blipFill>
        <p:spPr>
          <a:xfrm>
            <a:off x="9891132" y="6421900"/>
            <a:ext cx="1916003" cy="188509"/>
          </a:xfrm>
          <a:prstGeom prst="rect">
            <a:avLst/>
          </a:prstGeom>
        </p:spPr>
      </p:pic>
      <p:sp>
        <p:nvSpPr>
          <p:cNvPr id="5" name="Prostokąt 3">
            <a:extLst>
              <a:ext uri="{FF2B5EF4-FFF2-40B4-BE49-F238E27FC236}">
                <a16:creationId xmlns:a16="http://schemas.microsoft.com/office/drawing/2014/main" id="{2FFDF2A9-2C72-B2E8-6248-E133CD28A56C}"/>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3776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838200" y="360000"/>
            <a:ext cx="10515600" cy="851789"/>
          </a:xfrm>
        </p:spPr>
        <p:txBody>
          <a:bodyPr/>
          <a:lstStyle/>
          <a:p>
            <a:r>
              <a:rPr lang="pl-PL"/>
              <a:t>Kliknij, aby edytować styl</a:t>
            </a:r>
          </a:p>
        </p:txBody>
      </p:sp>
      <p:sp>
        <p:nvSpPr>
          <p:cNvPr id="4" name="Symbol zastępczy tekstu 3">
            <a:extLst>
              <a:ext uri="{FF2B5EF4-FFF2-40B4-BE49-F238E27FC236}">
                <a16:creationId xmlns:a16="http://schemas.microsoft.com/office/drawing/2014/main" id="{EBA4C14B-A156-2D90-11A1-D1BDB4345A15}"/>
              </a:ext>
            </a:extLst>
          </p:cNvPr>
          <p:cNvSpPr>
            <a:spLocks noGrp="1"/>
          </p:cNvSpPr>
          <p:nvPr>
            <p:ph type="body" idx="10"/>
          </p:nvPr>
        </p:nvSpPr>
        <p:spPr>
          <a:xfrm>
            <a:off x="838200" y="1211789"/>
            <a:ext cx="6100763" cy="625475"/>
          </a:xfrm>
        </p:spPr>
        <p:txBody>
          <a:bodyPr/>
          <a:lstStyle>
            <a:lvl1pPr marL="0" indent="0">
              <a:buNone/>
              <a:defRPr b="1" i="0">
                <a:latin typeface="Montserrat Extra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pl-PL"/>
              <a:t>Kliknij, aby edytować style wzorca tekstu</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9">
            <a:extLst>
              <a:ext uri="{FF2B5EF4-FFF2-40B4-BE49-F238E27FC236}">
                <a16:creationId xmlns:a16="http://schemas.microsoft.com/office/drawing/2014/main" id="{3A407D23-8CD8-0622-A0F7-54D05C2E38BE}"/>
              </a:ext>
            </a:extLst>
          </p:cNvPr>
          <p:cNvSpPr>
            <a:spLocks noGrp="1"/>
          </p:cNvSpPr>
          <p:nvPr>
            <p:ph type="body" sz="quarter" idx="11"/>
          </p:nvPr>
        </p:nvSpPr>
        <p:spPr>
          <a:xfrm>
            <a:off x="838200" y="2257425"/>
            <a:ext cx="10515600" cy="3633788"/>
          </a:xfrm>
        </p:spPr>
        <p:txBody>
          <a:bodyPr numCol="2" spcCol="504000">
            <a:noAutofit/>
          </a:bodyPr>
          <a:lstStyle>
            <a:lvl1pPr marL="0" indent="0">
              <a:lnSpc>
                <a:spcPct val="130000"/>
              </a:lnSpc>
              <a:spcAft>
                <a:spcPts val="1200"/>
              </a:spcAft>
              <a:buNone/>
              <a:defRPr sz="1600"/>
            </a:lvl1pPr>
            <a:lvl2pPr marL="457200" indent="0">
              <a:lnSpc>
                <a:spcPct val="130000"/>
              </a:lnSpc>
              <a:spcAft>
                <a:spcPts val="1200"/>
              </a:spcAft>
              <a:buNone/>
              <a:defRPr sz="1600"/>
            </a:lvl2pPr>
            <a:lvl3pPr marL="914400" indent="0">
              <a:lnSpc>
                <a:spcPct val="130000"/>
              </a:lnSpc>
              <a:spcAft>
                <a:spcPts val="1200"/>
              </a:spcAft>
              <a:buNone/>
              <a:defRPr sz="1600"/>
            </a:lvl3pPr>
            <a:lvl4pPr marL="1371600" indent="0">
              <a:lnSpc>
                <a:spcPct val="130000"/>
              </a:lnSpc>
              <a:spcAft>
                <a:spcPts val="1200"/>
              </a:spcAft>
              <a:buNone/>
              <a:defRPr sz="1600"/>
            </a:lvl4pPr>
            <a:lvl5pPr marL="1828800" indent="0">
              <a:lnSpc>
                <a:spcPct val="130000"/>
              </a:lnSpc>
              <a:spcAft>
                <a:spcPts val="1200"/>
              </a:spcAft>
              <a:buNone/>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20977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838200" y="360000"/>
            <a:ext cx="10515600" cy="851789"/>
          </a:xfrm>
        </p:spPr>
        <p:txBody>
          <a:bodyPr/>
          <a:lstStyle/>
          <a:p>
            <a:r>
              <a:rPr lang="pl-PL"/>
              <a:t>Kliknij, aby edytować styl</a:t>
            </a:r>
          </a:p>
        </p:txBody>
      </p:sp>
      <p:sp>
        <p:nvSpPr>
          <p:cNvPr id="4" name="Symbol zastępczy tekstu 3">
            <a:extLst>
              <a:ext uri="{FF2B5EF4-FFF2-40B4-BE49-F238E27FC236}">
                <a16:creationId xmlns:a16="http://schemas.microsoft.com/office/drawing/2014/main" id="{EBA4C14B-A156-2D90-11A1-D1BDB4345A15}"/>
              </a:ext>
            </a:extLst>
          </p:cNvPr>
          <p:cNvSpPr>
            <a:spLocks noGrp="1"/>
          </p:cNvSpPr>
          <p:nvPr>
            <p:ph type="body" idx="10"/>
          </p:nvPr>
        </p:nvSpPr>
        <p:spPr>
          <a:xfrm>
            <a:off x="838200" y="1211789"/>
            <a:ext cx="6100763" cy="625475"/>
          </a:xfrm>
        </p:spPr>
        <p:txBody>
          <a:bodyPr/>
          <a:lstStyle>
            <a:lvl1pPr marL="0" indent="0">
              <a:buNone/>
              <a:defRPr b="1" i="0">
                <a:solidFill>
                  <a:schemeClr val="accent3"/>
                </a:solidFill>
                <a:latin typeface="Montserrat Extra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pl-PL"/>
              <a:t>Kliknij, aby edytować style wzorca tekstu</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4571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838200" y="360000"/>
            <a:ext cx="10515600" cy="851789"/>
          </a:xfrm>
        </p:spPr>
        <p:txBody>
          <a:bodyPr/>
          <a:lstStyle/>
          <a:p>
            <a:r>
              <a:rPr lang="pl-PL"/>
              <a:t>Kliknij, aby edytować styl</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9">
            <a:extLst>
              <a:ext uri="{FF2B5EF4-FFF2-40B4-BE49-F238E27FC236}">
                <a16:creationId xmlns:a16="http://schemas.microsoft.com/office/drawing/2014/main" id="{3A407D23-8CD8-0622-A0F7-54D05C2E38BE}"/>
              </a:ext>
            </a:extLst>
          </p:cNvPr>
          <p:cNvSpPr>
            <a:spLocks noGrp="1"/>
          </p:cNvSpPr>
          <p:nvPr>
            <p:ph type="body" sz="quarter" idx="11"/>
          </p:nvPr>
        </p:nvSpPr>
        <p:spPr>
          <a:xfrm>
            <a:off x="838200" y="1759352"/>
            <a:ext cx="6592747" cy="4131861"/>
          </a:xfrm>
        </p:spPr>
        <p:txBody>
          <a:bodyPr numCol="1" spcCol="504000">
            <a:normAutofit/>
          </a:bodyPr>
          <a:lstStyle>
            <a:lvl1pPr marL="0" indent="0">
              <a:lnSpc>
                <a:spcPct val="130000"/>
              </a:lnSpc>
              <a:spcAft>
                <a:spcPts val="1200"/>
              </a:spcAft>
              <a:buNone/>
              <a:defRPr sz="1600"/>
            </a:lvl1pPr>
            <a:lvl2pPr marL="457200" indent="0">
              <a:lnSpc>
                <a:spcPct val="130000"/>
              </a:lnSpc>
              <a:spcAft>
                <a:spcPts val="1200"/>
              </a:spcAft>
              <a:buNone/>
              <a:defRPr sz="1600"/>
            </a:lvl2pPr>
            <a:lvl3pPr marL="914400" indent="0">
              <a:lnSpc>
                <a:spcPct val="130000"/>
              </a:lnSpc>
              <a:spcAft>
                <a:spcPts val="1200"/>
              </a:spcAft>
              <a:buNone/>
              <a:defRPr sz="1600"/>
            </a:lvl3pPr>
            <a:lvl4pPr marL="1371600" indent="0">
              <a:lnSpc>
                <a:spcPct val="130000"/>
              </a:lnSpc>
              <a:spcAft>
                <a:spcPts val="1200"/>
              </a:spcAft>
              <a:buNone/>
              <a:defRPr sz="1600"/>
            </a:lvl4pPr>
            <a:lvl5pPr marL="1828800" indent="0">
              <a:lnSpc>
                <a:spcPct val="130000"/>
              </a:lnSpc>
              <a:spcAft>
                <a:spcPts val="1200"/>
              </a:spcAft>
              <a:buNone/>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8682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838200" y="360000"/>
            <a:ext cx="10515600" cy="851789"/>
          </a:xfrm>
        </p:spPr>
        <p:txBody>
          <a:bodyPr/>
          <a:lstStyle/>
          <a:p>
            <a:r>
              <a:rPr lang="pl-PL"/>
              <a:t>Kliknij, aby edytować styl</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9">
            <a:extLst>
              <a:ext uri="{FF2B5EF4-FFF2-40B4-BE49-F238E27FC236}">
                <a16:creationId xmlns:a16="http://schemas.microsoft.com/office/drawing/2014/main" id="{3A407D23-8CD8-0622-A0F7-54D05C2E38BE}"/>
              </a:ext>
            </a:extLst>
          </p:cNvPr>
          <p:cNvSpPr>
            <a:spLocks noGrp="1"/>
          </p:cNvSpPr>
          <p:nvPr>
            <p:ph type="body" sz="quarter" idx="11"/>
          </p:nvPr>
        </p:nvSpPr>
        <p:spPr>
          <a:xfrm>
            <a:off x="838201" y="2030819"/>
            <a:ext cx="3202172" cy="3476846"/>
          </a:xfrm>
          <a:solidFill>
            <a:schemeClr val="bg1"/>
          </a:solidFill>
          <a:effectLst>
            <a:outerShdw blurRad="218108" dist="80503" dir="5400000" algn="t" rotWithShape="0">
              <a:prstClr val="black">
                <a:alpha val="31000"/>
              </a:prstClr>
            </a:outerShdw>
          </a:effectLst>
        </p:spPr>
        <p:txBody>
          <a:bodyPr lIns="324000" tIns="827999" rIns="324000" bIns="288000" numCol="1" spcCol="504000">
            <a:noAutofit/>
          </a:bodyPr>
          <a:lstStyle>
            <a:lvl1pPr marL="0" indent="0">
              <a:lnSpc>
                <a:spcPct val="120000"/>
              </a:lnSpc>
              <a:spcAft>
                <a:spcPts val="1200"/>
              </a:spcAft>
              <a:buNone/>
              <a:defRPr sz="1400"/>
            </a:lvl1pPr>
            <a:lvl2pPr marL="457200" indent="0">
              <a:lnSpc>
                <a:spcPct val="120000"/>
              </a:lnSpc>
              <a:spcAft>
                <a:spcPts val="1200"/>
              </a:spcAft>
              <a:buNone/>
              <a:defRPr sz="1400"/>
            </a:lvl2pPr>
            <a:lvl3pPr marL="914400" indent="0">
              <a:lnSpc>
                <a:spcPct val="120000"/>
              </a:lnSpc>
              <a:spcAft>
                <a:spcPts val="1200"/>
              </a:spcAft>
              <a:buNone/>
              <a:defRPr sz="1400"/>
            </a:lvl3pPr>
            <a:lvl4pPr marL="1371600" indent="0">
              <a:lnSpc>
                <a:spcPct val="120000"/>
              </a:lnSpc>
              <a:spcAft>
                <a:spcPts val="1200"/>
              </a:spcAft>
              <a:buNone/>
              <a:defRPr sz="1400"/>
            </a:lvl4pPr>
            <a:lvl5pPr marL="1828800" indent="0">
              <a:lnSpc>
                <a:spcPct val="120000"/>
              </a:lnSpc>
              <a:spcAft>
                <a:spcPts val="1200"/>
              </a:spcAft>
              <a:buNone/>
              <a:defRPr sz="14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tekstu 9">
            <a:extLst>
              <a:ext uri="{FF2B5EF4-FFF2-40B4-BE49-F238E27FC236}">
                <a16:creationId xmlns:a16="http://schemas.microsoft.com/office/drawing/2014/main" id="{718BC80F-3184-C706-6FB5-62D9AEAED04E}"/>
              </a:ext>
            </a:extLst>
          </p:cNvPr>
          <p:cNvSpPr>
            <a:spLocks noGrp="1"/>
          </p:cNvSpPr>
          <p:nvPr>
            <p:ph type="body" sz="quarter" idx="12"/>
          </p:nvPr>
        </p:nvSpPr>
        <p:spPr>
          <a:xfrm>
            <a:off x="4494914" y="2030819"/>
            <a:ext cx="3202172" cy="3476846"/>
          </a:xfrm>
          <a:solidFill>
            <a:schemeClr val="bg1"/>
          </a:solidFill>
          <a:effectLst>
            <a:outerShdw blurRad="218108" dist="80503" dir="5400000" algn="t" rotWithShape="0">
              <a:prstClr val="black">
                <a:alpha val="31000"/>
              </a:prstClr>
            </a:outerShdw>
          </a:effectLst>
        </p:spPr>
        <p:txBody>
          <a:bodyPr lIns="324000" tIns="827999" rIns="324000" bIns="288000" numCol="1" spcCol="504000">
            <a:noAutofit/>
          </a:bodyPr>
          <a:lstStyle>
            <a:lvl1pPr marL="0" indent="0">
              <a:lnSpc>
                <a:spcPct val="120000"/>
              </a:lnSpc>
              <a:spcAft>
                <a:spcPts val="1200"/>
              </a:spcAft>
              <a:buNone/>
              <a:defRPr sz="1400"/>
            </a:lvl1pPr>
            <a:lvl2pPr marL="457200" indent="0">
              <a:lnSpc>
                <a:spcPct val="120000"/>
              </a:lnSpc>
              <a:spcAft>
                <a:spcPts val="1200"/>
              </a:spcAft>
              <a:buNone/>
              <a:defRPr sz="1400"/>
            </a:lvl2pPr>
            <a:lvl3pPr marL="914400" indent="0">
              <a:lnSpc>
                <a:spcPct val="120000"/>
              </a:lnSpc>
              <a:spcAft>
                <a:spcPts val="1200"/>
              </a:spcAft>
              <a:buNone/>
              <a:defRPr sz="1400"/>
            </a:lvl3pPr>
            <a:lvl4pPr marL="1371600" indent="0">
              <a:lnSpc>
                <a:spcPct val="120000"/>
              </a:lnSpc>
              <a:spcAft>
                <a:spcPts val="1200"/>
              </a:spcAft>
              <a:buNone/>
              <a:defRPr sz="1400"/>
            </a:lvl4pPr>
            <a:lvl5pPr marL="1828800" indent="0">
              <a:lnSpc>
                <a:spcPct val="120000"/>
              </a:lnSpc>
              <a:spcAft>
                <a:spcPts val="1200"/>
              </a:spcAft>
              <a:buNone/>
              <a:defRPr sz="14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9">
            <a:extLst>
              <a:ext uri="{FF2B5EF4-FFF2-40B4-BE49-F238E27FC236}">
                <a16:creationId xmlns:a16="http://schemas.microsoft.com/office/drawing/2014/main" id="{47C946CA-C7A6-1009-BE41-E5DD44FAAF8D}"/>
              </a:ext>
            </a:extLst>
          </p:cNvPr>
          <p:cNvSpPr>
            <a:spLocks noGrp="1"/>
          </p:cNvSpPr>
          <p:nvPr>
            <p:ph type="body" sz="quarter" idx="13"/>
          </p:nvPr>
        </p:nvSpPr>
        <p:spPr>
          <a:xfrm>
            <a:off x="8151627" y="2030819"/>
            <a:ext cx="3202172" cy="3476846"/>
          </a:xfrm>
          <a:solidFill>
            <a:schemeClr val="bg1"/>
          </a:solidFill>
          <a:effectLst>
            <a:outerShdw blurRad="218108" dist="80503" dir="5400000" algn="t" rotWithShape="0">
              <a:prstClr val="black">
                <a:alpha val="31000"/>
              </a:prstClr>
            </a:outerShdw>
          </a:effectLst>
        </p:spPr>
        <p:txBody>
          <a:bodyPr lIns="324000" tIns="827999" rIns="324000" bIns="288000" numCol="1" spcCol="504000">
            <a:noAutofit/>
          </a:bodyPr>
          <a:lstStyle>
            <a:lvl1pPr marL="0" indent="0">
              <a:lnSpc>
                <a:spcPct val="120000"/>
              </a:lnSpc>
              <a:spcAft>
                <a:spcPts val="1200"/>
              </a:spcAft>
              <a:buNone/>
              <a:defRPr sz="1400"/>
            </a:lvl1pPr>
            <a:lvl2pPr marL="457200" indent="0">
              <a:lnSpc>
                <a:spcPct val="120000"/>
              </a:lnSpc>
              <a:spcAft>
                <a:spcPts val="1200"/>
              </a:spcAft>
              <a:buNone/>
              <a:defRPr sz="1400"/>
            </a:lvl2pPr>
            <a:lvl3pPr marL="914400" indent="0">
              <a:lnSpc>
                <a:spcPct val="120000"/>
              </a:lnSpc>
              <a:spcAft>
                <a:spcPts val="1200"/>
              </a:spcAft>
              <a:buNone/>
              <a:defRPr sz="1400"/>
            </a:lvl3pPr>
            <a:lvl4pPr marL="1371600" indent="0">
              <a:lnSpc>
                <a:spcPct val="120000"/>
              </a:lnSpc>
              <a:spcAft>
                <a:spcPts val="1200"/>
              </a:spcAft>
              <a:buNone/>
              <a:defRPr sz="1400"/>
            </a:lvl4pPr>
            <a:lvl5pPr marL="1828800" indent="0">
              <a:lnSpc>
                <a:spcPct val="120000"/>
              </a:lnSpc>
              <a:spcAft>
                <a:spcPts val="1200"/>
              </a:spcAft>
              <a:buNone/>
              <a:defRPr sz="14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63732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838200" y="360000"/>
            <a:ext cx="10515600" cy="851789"/>
          </a:xfrm>
        </p:spPr>
        <p:txBody>
          <a:bodyPr/>
          <a:lstStyle/>
          <a:p>
            <a:r>
              <a:rPr lang="pl-PL"/>
              <a:t>Kliknij, aby edytować styl</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5303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ymbol zastępczy obrazu 3">
            <a:extLst>
              <a:ext uri="{FF2B5EF4-FFF2-40B4-BE49-F238E27FC236}">
                <a16:creationId xmlns:a16="http://schemas.microsoft.com/office/drawing/2014/main" id="{5D7A3E1A-7F39-6DF8-24C6-BE93B9113D69}"/>
              </a:ext>
            </a:extLst>
          </p:cNvPr>
          <p:cNvSpPr>
            <a:spLocks noGrp="1"/>
          </p:cNvSpPr>
          <p:nvPr>
            <p:ph type="pic" sz="quarter" idx="12"/>
          </p:nvPr>
        </p:nvSpPr>
        <p:spPr>
          <a:xfrm>
            <a:off x="1657" y="-4373"/>
            <a:ext cx="3878001" cy="638196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634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634 w 1000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917 w 11283"/>
              <a:gd name="connsiteY0" fmla="*/ 3 h 11131"/>
              <a:gd name="connsiteX1" fmla="*/ 11283 w 11283"/>
              <a:gd name="connsiteY1" fmla="*/ 0 h 11131"/>
              <a:gd name="connsiteX2" fmla="*/ 11283 w 11283"/>
              <a:gd name="connsiteY2" fmla="*/ 10000 h 11131"/>
              <a:gd name="connsiteX3" fmla="*/ 793 w 11283"/>
              <a:gd name="connsiteY3" fmla="*/ 9782 h 11131"/>
              <a:gd name="connsiteX4" fmla="*/ 1917 w 11283"/>
              <a:gd name="connsiteY4" fmla="*/ 3 h 11131"/>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692 w 11058"/>
              <a:gd name="connsiteY0" fmla="*/ 3 h 10693"/>
              <a:gd name="connsiteX1" fmla="*/ 11058 w 11058"/>
              <a:gd name="connsiteY1" fmla="*/ 0 h 10693"/>
              <a:gd name="connsiteX2" fmla="*/ 11058 w 11058"/>
              <a:gd name="connsiteY2" fmla="*/ 10000 h 10693"/>
              <a:gd name="connsiteX3" fmla="*/ 568 w 11058"/>
              <a:gd name="connsiteY3" fmla="*/ 9782 h 10693"/>
              <a:gd name="connsiteX4" fmla="*/ 1692 w 11058"/>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978"/>
              <a:gd name="connsiteY0" fmla="*/ 3 h 10649"/>
              <a:gd name="connsiteX1" fmla="*/ 10490 w 11978"/>
              <a:gd name="connsiteY1" fmla="*/ 0 h 10649"/>
              <a:gd name="connsiteX2" fmla="*/ 10490 w 11978"/>
              <a:gd name="connsiteY2" fmla="*/ 10000 h 10649"/>
              <a:gd name="connsiteX3" fmla="*/ 0 w 11978"/>
              <a:gd name="connsiteY3" fmla="*/ 9782 h 10649"/>
              <a:gd name="connsiteX4" fmla="*/ 1124 w 11978"/>
              <a:gd name="connsiteY4" fmla="*/ 3 h 10649"/>
              <a:gd name="connsiteX0" fmla="*/ 1124 w 11542"/>
              <a:gd name="connsiteY0" fmla="*/ 3 h 10649"/>
              <a:gd name="connsiteX1" fmla="*/ 10490 w 11542"/>
              <a:gd name="connsiteY1" fmla="*/ 0 h 10649"/>
              <a:gd name="connsiteX2" fmla="*/ 10490 w 11542"/>
              <a:gd name="connsiteY2" fmla="*/ 10000 h 10649"/>
              <a:gd name="connsiteX3" fmla="*/ 0 w 11542"/>
              <a:gd name="connsiteY3" fmla="*/ 9782 h 10649"/>
              <a:gd name="connsiteX4" fmla="*/ 1124 w 11542"/>
              <a:gd name="connsiteY4" fmla="*/ 3 h 10649"/>
              <a:gd name="connsiteX0" fmla="*/ 1124 w 10490"/>
              <a:gd name="connsiteY0" fmla="*/ 3 h 10649"/>
              <a:gd name="connsiteX1" fmla="*/ 10490 w 10490"/>
              <a:gd name="connsiteY1" fmla="*/ 0 h 10649"/>
              <a:gd name="connsiteX2" fmla="*/ 10490 w 10490"/>
              <a:gd name="connsiteY2" fmla="*/ 10000 h 10649"/>
              <a:gd name="connsiteX3" fmla="*/ 0 w 10490"/>
              <a:gd name="connsiteY3" fmla="*/ 9782 h 10649"/>
              <a:gd name="connsiteX4" fmla="*/ 1124 w 10490"/>
              <a:gd name="connsiteY4" fmla="*/ 3 h 10649"/>
              <a:gd name="connsiteX0" fmla="*/ 1124 w 10490"/>
              <a:gd name="connsiteY0" fmla="*/ 3 h 10085"/>
              <a:gd name="connsiteX1" fmla="*/ 10490 w 10490"/>
              <a:gd name="connsiteY1" fmla="*/ 0 h 10085"/>
              <a:gd name="connsiteX2" fmla="*/ 10490 w 10490"/>
              <a:gd name="connsiteY2" fmla="*/ 10000 h 10085"/>
              <a:gd name="connsiteX3" fmla="*/ 0 w 10490"/>
              <a:gd name="connsiteY3" fmla="*/ 9782 h 10085"/>
              <a:gd name="connsiteX4" fmla="*/ 1124 w 10490"/>
              <a:gd name="connsiteY4" fmla="*/ 3 h 10085"/>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9782"/>
              <a:gd name="connsiteX1" fmla="*/ 10490 w 10490"/>
              <a:gd name="connsiteY1" fmla="*/ 0 h 9782"/>
              <a:gd name="connsiteX2" fmla="*/ 10461 w 10490"/>
              <a:gd name="connsiteY2" fmla="*/ 9644 h 9782"/>
              <a:gd name="connsiteX3" fmla="*/ 0 w 10490"/>
              <a:gd name="connsiteY3" fmla="*/ 9782 h 9782"/>
              <a:gd name="connsiteX4" fmla="*/ 1124 w 10490"/>
              <a:gd name="connsiteY4" fmla="*/ 3 h 9782"/>
              <a:gd name="connsiteX0" fmla="*/ 1098 w 10027"/>
              <a:gd name="connsiteY0" fmla="*/ 3 h 9980"/>
              <a:gd name="connsiteX1" fmla="*/ 10027 w 10027"/>
              <a:gd name="connsiteY1" fmla="*/ 0 h 9980"/>
              <a:gd name="connsiteX2" fmla="*/ 9999 w 10027"/>
              <a:gd name="connsiteY2" fmla="*/ 9859 h 9980"/>
              <a:gd name="connsiteX3" fmla="*/ 0 w 10027"/>
              <a:gd name="connsiteY3" fmla="*/ 9980 h 9980"/>
              <a:gd name="connsiteX4" fmla="*/ 1098 w 10027"/>
              <a:gd name="connsiteY4" fmla="*/ 3 h 9980"/>
              <a:gd name="connsiteX0" fmla="*/ 1081 w 9986"/>
              <a:gd name="connsiteY0" fmla="*/ 3 h 9970"/>
              <a:gd name="connsiteX1" fmla="*/ 9986 w 9986"/>
              <a:gd name="connsiteY1" fmla="*/ 0 h 9970"/>
              <a:gd name="connsiteX2" fmla="*/ 9958 w 9986"/>
              <a:gd name="connsiteY2" fmla="*/ 9879 h 9970"/>
              <a:gd name="connsiteX3" fmla="*/ 0 w 9986"/>
              <a:gd name="connsiteY3" fmla="*/ 9970 h 9970"/>
              <a:gd name="connsiteX4" fmla="*/ 1081 w 9986"/>
              <a:gd name="connsiteY4" fmla="*/ 3 h 997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85 w 10000"/>
              <a:gd name="connsiteY2" fmla="*/ 9899 h 10000"/>
              <a:gd name="connsiteX3" fmla="*/ 0 w 10000"/>
              <a:gd name="connsiteY3" fmla="*/ 10000 h 10000"/>
              <a:gd name="connsiteX4" fmla="*/ 1083 w 10000"/>
              <a:gd name="connsiteY4" fmla="*/ 3 h 10000"/>
              <a:gd name="connsiteX0" fmla="*/ 1124 w 10041"/>
              <a:gd name="connsiteY0" fmla="*/ 3 h 9899"/>
              <a:gd name="connsiteX1" fmla="*/ 10041 w 10041"/>
              <a:gd name="connsiteY1" fmla="*/ 0 h 9899"/>
              <a:gd name="connsiteX2" fmla="*/ 10026 w 10041"/>
              <a:gd name="connsiteY2" fmla="*/ 9899 h 9899"/>
              <a:gd name="connsiteX3" fmla="*/ 0 w 10041"/>
              <a:gd name="connsiteY3" fmla="*/ 9807 h 9899"/>
              <a:gd name="connsiteX4" fmla="*/ 1124 w 10041"/>
              <a:gd name="connsiteY4" fmla="*/ 3 h 9899"/>
              <a:gd name="connsiteX0" fmla="*/ 1105 w 9986"/>
              <a:gd name="connsiteY0" fmla="*/ 3 h 10092"/>
              <a:gd name="connsiteX1" fmla="*/ 9986 w 9986"/>
              <a:gd name="connsiteY1" fmla="*/ 0 h 10092"/>
              <a:gd name="connsiteX2" fmla="*/ 9971 w 9986"/>
              <a:gd name="connsiteY2" fmla="*/ 10000 h 10092"/>
              <a:gd name="connsiteX3" fmla="*/ 0 w 9986"/>
              <a:gd name="connsiteY3" fmla="*/ 10092 h 10092"/>
              <a:gd name="connsiteX4" fmla="*/ 1105 w 9986"/>
              <a:gd name="connsiteY4" fmla="*/ 3 h 10092"/>
              <a:gd name="connsiteX0" fmla="*/ 1107 w 10000"/>
              <a:gd name="connsiteY0" fmla="*/ 3 h 10000"/>
              <a:gd name="connsiteX1" fmla="*/ 10000 w 10000"/>
              <a:gd name="connsiteY1" fmla="*/ 0 h 10000"/>
              <a:gd name="connsiteX2" fmla="*/ 9985 w 10000"/>
              <a:gd name="connsiteY2" fmla="*/ 9909 h 10000"/>
              <a:gd name="connsiteX3" fmla="*/ 0 w 10000"/>
              <a:gd name="connsiteY3" fmla="*/ 10000 h 10000"/>
              <a:gd name="connsiteX4" fmla="*/ 1107 w 10000"/>
              <a:gd name="connsiteY4" fmla="*/ 3 h 10000"/>
              <a:gd name="connsiteX0" fmla="*/ 11 w 10000"/>
              <a:gd name="connsiteY0" fmla="*/ 0 h 10007"/>
              <a:gd name="connsiteX1" fmla="*/ 10000 w 10000"/>
              <a:gd name="connsiteY1" fmla="*/ 7 h 10007"/>
              <a:gd name="connsiteX2" fmla="*/ 9985 w 10000"/>
              <a:gd name="connsiteY2" fmla="*/ 9916 h 10007"/>
              <a:gd name="connsiteX3" fmla="*/ 0 w 10000"/>
              <a:gd name="connsiteY3" fmla="*/ 10007 h 10007"/>
              <a:gd name="connsiteX4" fmla="*/ 11 w 10000"/>
              <a:gd name="connsiteY4" fmla="*/ 0 h 10007"/>
              <a:gd name="connsiteX0" fmla="*/ 1 w 9990"/>
              <a:gd name="connsiteY0" fmla="*/ 0 h 10317"/>
              <a:gd name="connsiteX1" fmla="*/ 9990 w 9990"/>
              <a:gd name="connsiteY1" fmla="*/ 7 h 10317"/>
              <a:gd name="connsiteX2" fmla="*/ 9975 w 9990"/>
              <a:gd name="connsiteY2" fmla="*/ 9916 h 10317"/>
              <a:gd name="connsiteX3" fmla="*/ 134 w 9990"/>
              <a:gd name="connsiteY3" fmla="*/ 10317 h 10317"/>
              <a:gd name="connsiteX4" fmla="*/ 1 w 9990"/>
              <a:gd name="connsiteY4" fmla="*/ 0 h 10317"/>
              <a:gd name="connsiteX0" fmla="*/ 11 w 10010"/>
              <a:gd name="connsiteY0" fmla="*/ 0 h 9906"/>
              <a:gd name="connsiteX1" fmla="*/ 10010 w 10010"/>
              <a:gd name="connsiteY1" fmla="*/ 7 h 9906"/>
              <a:gd name="connsiteX2" fmla="*/ 9995 w 10010"/>
              <a:gd name="connsiteY2" fmla="*/ 9611 h 9906"/>
              <a:gd name="connsiteX3" fmla="*/ 0 w 10010"/>
              <a:gd name="connsiteY3" fmla="*/ 9906 h 9906"/>
              <a:gd name="connsiteX4" fmla="*/ 11 w 10010"/>
              <a:gd name="connsiteY4" fmla="*/ 0 h 9906"/>
              <a:gd name="connsiteX0" fmla="*/ 1 w 9990"/>
              <a:gd name="connsiteY0" fmla="*/ 0 h 10019"/>
              <a:gd name="connsiteX1" fmla="*/ 9990 w 9990"/>
              <a:gd name="connsiteY1" fmla="*/ 7 h 10019"/>
              <a:gd name="connsiteX2" fmla="*/ 9975 w 9990"/>
              <a:gd name="connsiteY2" fmla="*/ 9702 h 10019"/>
              <a:gd name="connsiteX3" fmla="*/ 29 w 9990"/>
              <a:gd name="connsiteY3" fmla="*/ 10019 h 10019"/>
              <a:gd name="connsiteX4" fmla="*/ 1 w 9990"/>
              <a:gd name="connsiteY4" fmla="*/ 0 h 10019"/>
              <a:gd name="connsiteX0" fmla="*/ 76 w 10075"/>
              <a:gd name="connsiteY0" fmla="*/ 0 h 9981"/>
              <a:gd name="connsiteX1" fmla="*/ 10075 w 10075"/>
              <a:gd name="connsiteY1" fmla="*/ 7 h 9981"/>
              <a:gd name="connsiteX2" fmla="*/ 10060 w 10075"/>
              <a:gd name="connsiteY2" fmla="*/ 9684 h 9981"/>
              <a:gd name="connsiteX3" fmla="*/ 0 w 10075"/>
              <a:gd name="connsiteY3" fmla="*/ 9981 h 9981"/>
              <a:gd name="connsiteX4" fmla="*/ 76 w 10075"/>
              <a:gd name="connsiteY4" fmla="*/ 0 h 9981"/>
              <a:gd name="connsiteX0" fmla="*/ 1 w 9926"/>
              <a:gd name="connsiteY0" fmla="*/ 0 h 9925"/>
              <a:gd name="connsiteX1" fmla="*/ 9926 w 9926"/>
              <a:gd name="connsiteY1" fmla="*/ 7 h 9925"/>
              <a:gd name="connsiteX2" fmla="*/ 9911 w 9926"/>
              <a:gd name="connsiteY2" fmla="*/ 9702 h 9925"/>
              <a:gd name="connsiteX3" fmla="*/ 154 w 9926"/>
              <a:gd name="connsiteY3" fmla="*/ 9925 h 9925"/>
              <a:gd name="connsiteX4" fmla="*/ 1 w 9926"/>
              <a:gd name="connsiteY4" fmla="*/ 0 h 9925"/>
              <a:gd name="connsiteX0" fmla="*/ 7 w 10006"/>
              <a:gd name="connsiteY0" fmla="*/ 0 h 10076"/>
              <a:gd name="connsiteX1" fmla="*/ 10006 w 10006"/>
              <a:gd name="connsiteY1" fmla="*/ 7 h 10076"/>
              <a:gd name="connsiteX2" fmla="*/ 9991 w 10006"/>
              <a:gd name="connsiteY2" fmla="*/ 9775 h 10076"/>
              <a:gd name="connsiteX3" fmla="*/ 0 w 10006"/>
              <a:gd name="connsiteY3" fmla="*/ 10076 h 10076"/>
              <a:gd name="connsiteX4" fmla="*/ 7 w 10006"/>
              <a:gd name="connsiteY4" fmla="*/ 0 h 10076"/>
              <a:gd name="connsiteX0" fmla="*/ 7 w 10006"/>
              <a:gd name="connsiteY0" fmla="*/ 0 h 10076"/>
              <a:gd name="connsiteX1" fmla="*/ 10006 w 10006"/>
              <a:gd name="connsiteY1" fmla="*/ 7 h 10076"/>
              <a:gd name="connsiteX2" fmla="*/ 9269 w 10006"/>
              <a:gd name="connsiteY2" fmla="*/ 9976 h 10076"/>
              <a:gd name="connsiteX3" fmla="*/ 0 w 10006"/>
              <a:gd name="connsiteY3" fmla="*/ 10076 h 10076"/>
              <a:gd name="connsiteX4" fmla="*/ 7 w 10006"/>
              <a:gd name="connsiteY4" fmla="*/ 0 h 10076"/>
              <a:gd name="connsiteX0" fmla="*/ 7 w 9269"/>
              <a:gd name="connsiteY0" fmla="*/ 0 h 10076"/>
              <a:gd name="connsiteX1" fmla="*/ 7025 w 9269"/>
              <a:gd name="connsiteY1" fmla="*/ 24 h 10076"/>
              <a:gd name="connsiteX2" fmla="*/ 9269 w 9269"/>
              <a:gd name="connsiteY2" fmla="*/ 9976 h 10076"/>
              <a:gd name="connsiteX3" fmla="*/ 0 w 9269"/>
              <a:gd name="connsiteY3" fmla="*/ 10076 h 10076"/>
              <a:gd name="connsiteX4" fmla="*/ 7 w 9269"/>
              <a:gd name="connsiteY4" fmla="*/ 0 h 10076"/>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9023"/>
              <a:gd name="connsiteY0" fmla="*/ 0 h 10000"/>
              <a:gd name="connsiteX1" fmla="*/ 7579 w 9023"/>
              <a:gd name="connsiteY1" fmla="*/ 7 h 10000"/>
              <a:gd name="connsiteX2" fmla="*/ 9023 w 9023"/>
              <a:gd name="connsiteY2" fmla="*/ 9901 h 10000"/>
              <a:gd name="connsiteX3" fmla="*/ 0 w 9023"/>
              <a:gd name="connsiteY3" fmla="*/ 10000 h 10000"/>
              <a:gd name="connsiteX4" fmla="*/ 8 w 902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3" h="10000">
                <a:moveTo>
                  <a:pt x="8" y="0"/>
                </a:moveTo>
                <a:lnTo>
                  <a:pt x="7579" y="7"/>
                </a:lnTo>
                <a:lnTo>
                  <a:pt x="9023" y="9901"/>
                </a:lnTo>
                <a:lnTo>
                  <a:pt x="0" y="10000"/>
                </a:lnTo>
                <a:cubicBezTo>
                  <a:pt x="3" y="6667"/>
                  <a:pt x="5" y="3333"/>
                  <a:pt x="8" y="0"/>
                </a:cubicBezTo>
                <a:close/>
              </a:path>
            </a:pathLst>
          </a:custGeom>
          <a:noFill/>
        </p:spPr>
        <p:txBody>
          <a:bodyPr/>
          <a:lstStyle/>
          <a:p>
            <a:endParaRPr lang="pl-PL"/>
          </a:p>
        </p:txBody>
      </p:sp>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4161761" y="360000"/>
            <a:ext cx="6362700" cy="851789"/>
          </a:xfrm>
        </p:spPr>
        <p:txBody>
          <a:bodyPr/>
          <a:lstStyle/>
          <a:p>
            <a:r>
              <a:rPr lang="pl-PL"/>
              <a:t>Kliknij, aby edytować styl</a:t>
            </a:r>
          </a:p>
        </p:txBody>
      </p:sp>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9">
            <a:extLst>
              <a:ext uri="{FF2B5EF4-FFF2-40B4-BE49-F238E27FC236}">
                <a16:creationId xmlns:a16="http://schemas.microsoft.com/office/drawing/2014/main" id="{3A407D23-8CD8-0622-A0F7-54D05C2E38BE}"/>
              </a:ext>
            </a:extLst>
          </p:cNvPr>
          <p:cNvSpPr>
            <a:spLocks noGrp="1"/>
          </p:cNvSpPr>
          <p:nvPr>
            <p:ph type="body" sz="quarter" idx="11"/>
          </p:nvPr>
        </p:nvSpPr>
        <p:spPr>
          <a:xfrm>
            <a:off x="4161761" y="1759352"/>
            <a:ext cx="6362700" cy="2443169"/>
          </a:xfrm>
          <a:solidFill>
            <a:schemeClr val="bg1"/>
          </a:solidFill>
        </p:spPr>
        <p:txBody>
          <a:bodyPr wrap="square" numCol="1" spcCol="504000">
            <a:spAutoFit/>
          </a:bodyPr>
          <a:lstStyle>
            <a:lvl1pPr marL="0" indent="0">
              <a:lnSpc>
                <a:spcPct val="130000"/>
              </a:lnSpc>
              <a:spcAft>
                <a:spcPts val="1200"/>
              </a:spcAft>
              <a:buNone/>
              <a:defRPr sz="1600"/>
            </a:lvl1pPr>
            <a:lvl2pPr marL="457200" indent="0">
              <a:lnSpc>
                <a:spcPct val="130000"/>
              </a:lnSpc>
              <a:spcAft>
                <a:spcPts val="1200"/>
              </a:spcAft>
              <a:buNone/>
              <a:defRPr sz="1600"/>
            </a:lvl2pPr>
            <a:lvl3pPr marL="914400" indent="0">
              <a:lnSpc>
                <a:spcPct val="130000"/>
              </a:lnSpc>
              <a:spcAft>
                <a:spcPts val="1200"/>
              </a:spcAft>
              <a:buNone/>
              <a:defRPr sz="1600"/>
            </a:lvl3pPr>
            <a:lvl4pPr marL="1371600" indent="0">
              <a:lnSpc>
                <a:spcPct val="130000"/>
              </a:lnSpc>
              <a:spcAft>
                <a:spcPts val="1200"/>
              </a:spcAft>
              <a:buNone/>
              <a:defRPr sz="1600"/>
            </a:lvl4pPr>
            <a:lvl5pPr marL="1828800" indent="0">
              <a:lnSpc>
                <a:spcPct val="130000"/>
              </a:lnSpc>
              <a:spcAft>
                <a:spcPts val="1200"/>
              </a:spcAft>
              <a:buNone/>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Tree>
    <p:extLst>
      <p:ext uri="{BB962C8B-B14F-4D97-AF65-F5344CB8AC3E}">
        <p14:creationId xmlns:p14="http://schemas.microsoft.com/office/powerpoint/2010/main" val="231728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Symbol zastępczy obrazu 3">
            <a:extLst>
              <a:ext uri="{FF2B5EF4-FFF2-40B4-BE49-F238E27FC236}">
                <a16:creationId xmlns:a16="http://schemas.microsoft.com/office/drawing/2014/main" id="{5D7A3E1A-7F39-6DF8-24C6-BE93B9113D69}"/>
              </a:ext>
            </a:extLst>
          </p:cNvPr>
          <p:cNvSpPr>
            <a:spLocks noGrp="1"/>
          </p:cNvSpPr>
          <p:nvPr>
            <p:ph type="pic" sz="quarter" idx="12"/>
          </p:nvPr>
        </p:nvSpPr>
        <p:spPr>
          <a:xfrm>
            <a:off x="7335191" y="-4370"/>
            <a:ext cx="4871158" cy="62631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634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634 w 1000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917 w 11283"/>
              <a:gd name="connsiteY0" fmla="*/ 3 h 11131"/>
              <a:gd name="connsiteX1" fmla="*/ 11283 w 11283"/>
              <a:gd name="connsiteY1" fmla="*/ 0 h 11131"/>
              <a:gd name="connsiteX2" fmla="*/ 11283 w 11283"/>
              <a:gd name="connsiteY2" fmla="*/ 10000 h 11131"/>
              <a:gd name="connsiteX3" fmla="*/ 793 w 11283"/>
              <a:gd name="connsiteY3" fmla="*/ 9782 h 11131"/>
              <a:gd name="connsiteX4" fmla="*/ 1917 w 11283"/>
              <a:gd name="connsiteY4" fmla="*/ 3 h 11131"/>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917 w 11283"/>
              <a:gd name="connsiteY0" fmla="*/ 3 h 10693"/>
              <a:gd name="connsiteX1" fmla="*/ 11283 w 11283"/>
              <a:gd name="connsiteY1" fmla="*/ 0 h 10693"/>
              <a:gd name="connsiteX2" fmla="*/ 11283 w 11283"/>
              <a:gd name="connsiteY2" fmla="*/ 10000 h 10693"/>
              <a:gd name="connsiteX3" fmla="*/ 793 w 11283"/>
              <a:gd name="connsiteY3" fmla="*/ 9782 h 10693"/>
              <a:gd name="connsiteX4" fmla="*/ 1917 w 11283"/>
              <a:gd name="connsiteY4" fmla="*/ 3 h 10693"/>
              <a:gd name="connsiteX0" fmla="*/ 1692 w 11058"/>
              <a:gd name="connsiteY0" fmla="*/ 3 h 10693"/>
              <a:gd name="connsiteX1" fmla="*/ 11058 w 11058"/>
              <a:gd name="connsiteY1" fmla="*/ 0 h 10693"/>
              <a:gd name="connsiteX2" fmla="*/ 11058 w 11058"/>
              <a:gd name="connsiteY2" fmla="*/ 10000 h 10693"/>
              <a:gd name="connsiteX3" fmla="*/ 568 w 11058"/>
              <a:gd name="connsiteY3" fmla="*/ 9782 h 10693"/>
              <a:gd name="connsiteX4" fmla="*/ 1692 w 11058"/>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0490"/>
              <a:gd name="connsiteY0" fmla="*/ 3 h 10693"/>
              <a:gd name="connsiteX1" fmla="*/ 10490 w 10490"/>
              <a:gd name="connsiteY1" fmla="*/ 0 h 10693"/>
              <a:gd name="connsiteX2" fmla="*/ 10490 w 10490"/>
              <a:gd name="connsiteY2" fmla="*/ 10000 h 10693"/>
              <a:gd name="connsiteX3" fmla="*/ 0 w 10490"/>
              <a:gd name="connsiteY3" fmla="*/ 9782 h 10693"/>
              <a:gd name="connsiteX4" fmla="*/ 1124 w 10490"/>
              <a:gd name="connsiteY4" fmla="*/ 3 h 10693"/>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731"/>
              <a:gd name="connsiteY0" fmla="*/ 3 h 11131"/>
              <a:gd name="connsiteX1" fmla="*/ 10490 w 11731"/>
              <a:gd name="connsiteY1" fmla="*/ 0 h 11131"/>
              <a:gd name="connsiteX2" fmla="*/ 10490 w 11731"/>
              <a:gd name="connsiteY2" fmla="*/ 10000 h 11131"/>
              <a:gd name="connsiteX3" fmla="*/ 0 w 11731"/>
              <a:gd name="connsiteY3" fmla="*/ 9782 h 11131"/>
              <a:gd name="connsiteX4" fmla="*/ 1124 w 11731"/>
              <a:gd name="connsiteY4" fmla="*/ 3 h 11131"/>
              <a:gd name="connsiteX0" fmla="*/ 1124 w 11978"/>
              <a:gd name="connsiteY0" fmla="*/ 3 h 10649"/>
              <a:gd name="connsiteX1" fmla="*/ 10490 w 11978"/>
              <a:gd name="connsiteY1" fmla="*/ 0 h 10649"/>
              <a:gd name="connsiteX2" fmla="*/ 10490 w 11978"/>
              <a:gd name="connsiteY2" fmla="*/ 10000 h 10649"/>
              <a:gd name="connsiteX3" fmla="*/ 0 w 11978"/>
              <a:gd name="connsiteY3" fmla="*/ 9782 h 10649"/>
              <a:gd name="connsiteX4" fmla="*/ 1124 w 11978"/>
              <a:gd name="connsiteY4" fmla="*/ 3 h 10649"/>
              <a:gd name="connsiteX0" fmla="*/ 1124 w 11542"/>
              <a:gd name="connsiteY0" fmla="*/ 3 h 10649"/>
              <a:gd name="connsiteX1" fmla="*/ 10490 w 11542"/>
              <a:gd name="connsiteY1" fmla="*/ 0 h 10649"/>
              <a:gd name="connsiteX2" fmla="*/ 10490 w 11542"/>
              <a:gd name="connsiteY2" fmla="*/ 10000 h 10649"/>
              <a:gd name="connsiteX3" fmla="*/ 0 w 11542"/>
              <a:gd name="connsiteY3" fmla="*/ 9782 h 10649"/>
              <a:gd name="connsiteX4" fmla="*/ 1124 w 11542"/>
              <a:gd name="connsiteY4" fmla="*/ 3 h 10649"/>
              <a:gd name="connsiteX0" fmla="*/ 1124 w 10490"/>
              <a:gd name="connsiteY0" fmla="*/ 3 h 10649"/>
              <a:gd name="connsiteX1" fmla="*/ 10490 w 10490"/>
              <a:gd name="connsiteY1" fmla="*/ 0 h 10649"/>
              <a:gd name="connsiteX2" fmla="*/ 10490 w 10490"/>
              <a:gd name="connsiteY2" fmla="*/ 10000 h 10649"/>
              <a:gd name="connsiteX3" fmla="*/ 0 w 10490"/>
              <a:gd name="connsiteY3" fmla="*/ 9782 h 10649"/>
              <a:gd name="connsiteX4" fmla="*/ 1124 w 10490"/>
              <a:gd name="connsiteY4" fmla="*/ 3 h 10649"/>
              <a:gd name="connsiteX0" fmla="*/ 1124 w 10490"/>
              <a:gd name="connsiteY0" fmla="*/ 3 h 10085"/>
              <a:gd name="connsiteX1" fmla="*/ 10490 w 10490"/>
              <a:gd name="connsiteY1" fmla="*/ 0 h 10085"/>
              <a:gd name="connsiteX2" fmla="*/ 10490 w 10490"/>
              <a:gd name="connsiteY2" fmla="*/ 10000 h 10085"/>
              <a:gd name="connsiteX3" fmla="*/ 0 w 10490"/>
              <a:gd name="connsiteY3" fmla="*/ 9782 h 10085"/>
              <a:gd name="connsiteX4" fmla="*/ 1124 w 10490"/>
              <a:gd name="connsiteY4" fmla="*/ 3 h 10085"/>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10000"/>
              <a:gd name="connsiteX1" fmla="*/ 10490 w 10490"/>
              <a:gd name="connsiteY1" fmla="*/ 0 h 10000"/>
              <a:gd name="connsiteX2" fmla="*/ 10490 w 10490"/>
              <a:gd name="connsiteY2" fmla="*/ 10000 h 10000"/>
              <a:gd name="connsiteX3" fmla="*/ 0 w 10490"/>
              <a:gd name="connsiteY3" fmla="*/ 9782 h 10000"/>
              <a:gd name="connsiteX4" fmla="*/ 1124 w 10490"/>
              <a:gd name="connsiteY4" fmla="*/ 3 h 10000"/>
              <a:gd name="connsiteX0" fmla="*/ 1124 w 10490"/>
              <a:gd name="connsiteY0" fmla="*/ 3 h 9782"/>
              <a:gd name="connsiteX1" fmla="*/ 10490 w 10490"/>
              <a:gd name="connsiteY1" fmla="*/ 0 h 9782"/>
              <a:gd name="connsiteX2" fmla="*/ 10461 w 10490"/>
              <a:gd name="connsiteY2" fmla="*/ 9644 h 9782"/>
              <a:gd name="connsiteX3" fmla="*/ 0 w 10490"/>
              <a:gd name="connsiteY3" fmla="*/ 9782 h 9782"/>
              <a:gd name="connsiteX4" fmla="*/ 1124 w 10490"/>
              <a:gd name="connsiteY4" fmla="*/ 3 h 9782"/>
              <a:gd name="connsiteX0" fmla="*/ 1098 w 10027"/>
              <a:gd name="connsiteY0" fmla="*/ 3 h 9980"/>
              <a:gd name="connsiteX1" fmla="*/ 10027 w 10027"/>
              <a:gd name="connsiteY1" fmla="*/ 0 h 9980"/>
              <a:gd name="connsiteX2" fmla="*/ 9999 w 10027"/>
              <a:gd name="connsiteY2" fmla="*/ 9859 h 9980"/>
              <a:gd name="connsiteX3" fmla="*/ 0 w 10027"/>
              <a:gd name="connsiteY3" fmla="*/ 9980 h 9980"/>
              <a:gd name="connsiteX4" fmla="*/ 1098 w 10027"/>
              <a:gd name="connsiteY4" fmla="*/ 3 h 9980"/>
              <a:gd name="connsiteX0" fmla="*/ 1081 w 9986"/>
              <a:gd name="connsiteY0" fmla="*/ 3 h 9970"/>
              <a:gd name="connsiteX1" fmla="*/ 9986 w 9986"/>
              <a:gd name="connsiteY1" fmla="*/ 0 h 9970"/>
              <a:gd name="connsiteX2" fmla="*/ 9958 w 9986"/>
              <a:gd name="connsiteY2" fmla="*/ 9879 h 9970"/>
              <a:gd name="connsiteX3" fmla="*/ 0 w 9986"/>
              <a:gd name="connsiteY3" fmla="*/ 9970 h 9970"/>
              <a:gd name="connsiteX4" fmla="*/ 1081 w 9986"/>
              <a:gd name="connsiteY4" fmla="*/ 3 h 997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58 w 10000"/>
              <a:gd name="connsiteY2" fmla="*/ 9899 h 10000"/>
              <a:gd name="connsiteX3" fmla="*/ 0 w 10000"/>
              <a:gd name="connsiteY3" fmla="*/ 10000 h 10000"/>
              <a:gd name="connsiteX4" fmla="*/ 1083 w 10000"/>
              <a:gd name="connsiteY4" fmla="*/ 3 h 10000"/>
              <a:gd name="connsiteX0" fmla="*/ 1083 w 10000"/>
              <a:gd name="connsiteY0" fmla="*/ 3 h 10000"/>
              <a:gd name="connsiteX1" fmla="*/ 10000 w 10000"/>
              <a:gd name="connsiteY1" fmla="*/ 0 h 10000"/>
              <a:gd name="connsiteX2" fmla="*/ 9985 w 10000"/>
              <a:gd name="connsiteY2" fmla="*/ 9899 h 10000"/>
              <a:gd name="connsiteX3" fmla="*/ 0 w 10000"/>
              <a:gd name="connsiteY3" fmla="*/ 10000 h 10000"/>
              <a:gd name="connsiteX4" fmla="*/ 1083 w 10000"/>
              <a:gd name="connsiteY4" fmla="*/ 3 h 10000"/>
              <a:gd name="connsiteX0" fmla="*/ 1124 w 10041"/>
              <a:gd name="connsiteY0" fmla="*/ 3 h 9899"/>
              <a:gd name="connsiteX1" fmla="*/ 10041 w 10041"/>
              <a:gd name="connsiteY1" fmla="*/ 0 h 9899"/>
              <a:gd name="connsiteX2" fmla="*/ 10026 w 10041"/>
              <a:gd name="connsiteY2" fmla="*/ 9899 h 9899"/>
              <a:gd name="connsiteX3" fmla="*/ 0 w 10041"/>
              <a:gd name="connsiteY3" fmla="*/ 9807 h 9899"/>
              <a:gd name="connsiteX4" fmla="*/ 1124 w 10041"/>
              <a:gd name="connsiteY4" fmla="*/ 3 h 9899"/>
              <a:gd name="connsiteX0" fmla="*/ 1105 w 9986"/>
              <a:gd name="connsiteY0" fmla="*/ 3 h 10092"/>
              <a:gd name="connsiteX1" fmla="*/ 9986 w 9986"/>
              <a:gd name="connsiteY1" fmla="*/ 0 h 10092"/>
              <a:gd name="connsiteX2" fmla="*/ 9971 w 9986"/>
              <a:gd name="connsiteY2" fmla="*/ 10000 h 10092"/>
              <a:gd name="connsiteX3" fmla="*/ 0 w 9986"/>
              <a:gd name="connsiteY3" fmla="*/ 10092 h 10092"/>
              <a:gd name="connsiteX4" fmla="*/ 1105 w 9986"/>
              <a:gd name="connsiteY4" fmla="*/ 3 h 10092"/>
              <a:gd name="connsiteX0" fmla="*/ 1107 w 10000"/>
              <a:gd name="connsiteY0" fmla="*/ 3 h 10000"/>
              <a:gd name="connsiteX1" fmla="*/ 10000 w 10000"/>
              <a:gd name="connsiteY1" fmla="*/ 0 h 10000"/>
              <a:gd name="connsiteX2" fmla="*/ 9985 w 10000"/>
              <a:gd name="connsiteY2" fmla="*/ 9909 h 10000"/>
              <a:gd name="connsiteX3" fmla="*/ 0 w 10000"/>
              <a:gd name="connsiteY3" fmla="*/ 10000 h 10000"/>
              <a:gd name="connsiteX4" fmla="*/ 1107 w 10000"/>
              <a:gd name="connsiteY4" fmla="*/ 3 h 10000"/>
              <a:gd name="connsiteX0" fmla="*/ 11 w 10000"/>
              <a:gd name="connsiteY0" fmla="*/ 0 h 10007"/>
              <a:gd name="connsiteX1" fmla="*/ 10000 w 10000"/>
              <a:gd name="connsiteY1" fmla="*/ 7 h 10007"/>
              <a:gd name="connsiteX2" fmla="*/ 9985 w 10000"/>
              <a:gd name="connsiteY2" fmla="*/ 9916 h 10007"/>
              <a:gd name="connsiteX3" fmla="*/ 0 w 10000"/>
              <a:gd name="connsiteY3" fmla="*/ 10007 h 10007"/>
              <a:gd name="connsiteX4" fmla="*/ 11 w 10000"/>
              <a:gd name="connsiteY4" fmla="*/ 0 h 10007"/>
              <a:gd name="connsiteX0" fmla="*/ 1 w 9990"/>
              <a:gd name="connsiteY0" fmla="*/ 0 h 10317"/>
              <a:gd name="connsiteX1" fmla="*/ 9990 w 9990"/>
              <a:gd name="connsiteY1" fmla="*/ 7 h 10317"/>
              <a:gd name="connsiteX2" fmla="*/ 9975 w 9990"/>
              <a:gd name="connsiteY2" fmla="*/ 9916 h 10317"/>
              <a:gd name="connsiteX3" fmla="*/ 134 w 9990"/>
              <a:gd name="connsiteY3" fmla="*/ 10317 h 10317"/>
              <a:gd name="connsiteX4" fmla="*/ 1 w 9990"/>
              <a:gd name="connsiteY4" fmla="*/ 0 h 10317"/>
              <a:gd name="connsiteX0" fmla="*/ 11 w 10010"/>
              <a:gd name="connsiteY0" fmla="*/ 0 h 9906"/>
              <a:gd name="connsiteX1" fmla="*/ 10010 w 10010"/>
              <a:gd name="connsiteY1" fmla="*/ 7 h 9906"/>
              <a:gd name="connsiteX2" fmla="*/ 9995 w 10010"/>
              <a:gd name="connsiteY2" fmla="*/ 9611 h 9906"/>
              <a:gd name="connsiteX3" fmla="*/ 0 w 10010"/>
              <a:gd name="connsiteY3" fmla="*/ 9906 h 9906"/>
              <a:gd name="connsiteX4" fmla="*/ 11 w 10010"/>
              <a:gd name="connsiteY4" fmla="*/ 0 h 9906"/>
              <a:gd name="connsiteX0" fmla="*/ 1 w 9990"/>
              <a:gd name="connsiteY0" fmla="*/ 0 h 10019"/>
              <a:gd name="connsiteX1" fmla="*/ 9990 w 9990"/>
              <a:gd name="connsiteY1" fmla="*/ 7 h 10019"/>
              <a:gd name="connsiteX2" fmla="*/ 9975 w 9990"/>
              <a:gd name="connsiteY2" fmla="*/ 9702 h 10019"/>
              <a:gd name="connsiteX3" fmla="*/ 29 w 9990"/>
              <a:gd name="connsiteY3" fmla="*/ 10019 h 10019"/>
              <a:gd name="connsiteX4" fmla="*/ 1 w 9990"/>
              <a:gd name="connsiteY4" fmla="*/ 0 h 10019"/>
              <a:gd name="connsiteX0" fmla="*/ 76 w 10075"/>
              <a:gd name="connsiteY0" fmla="*/ 0 h 9981"/>
              <a:gd name="connsiteX1" fmla="*/ 10075 w 10075"/>
              <a:gd name="connsiteY1" fmla="*/ 7 h 9981"/>
              <a:gd name="connsiteX2" fmla="*/ 10060 w 10075"/>
              <a:gd name="connsiteY2" fmla="*/ 9684 h 9981"/>
              <a:gd name="connsiteX3" fmla="*/ 0 w 10075"/>
              <a:gd name="connsiteY3" fmla="*/ 9981 h 9981"/>
              <a:gd name="connsiteX4" fmla="*/ 76 w 10075"/>
              <a:gd name="connsiteY4" fmla="*/ 0 h 9981"/>
              <a:gd name="connsiteX0" fmla="*/ 1 w 9926"/>
              <a:gd name="connsiteY0" fmla="*/ 0 h 9925"/>
              <a:gd name="connsiteX1" fmla="*/ 9926 w 9926"/>
              <a:gd name="connsiteY1" fmla="*/ 7 h 9925"/>
              <a:gd name="connsiteX2" fmla="*/ 9911 w 9926"/>
              <a:gd name="connsiteY2" fmla="*/ 9702 h 9925"/>
              <a:gd name="connsiteX3" fmla="*/ 154 w 9926"/>
              <a:gd name="connsiteY3" fmla="*/ 9925 h 9925"/>
              <a:gd name="connsiteX4" fmla="*/ 1 w 9926"/>
              <a:gd name="connsiteY4" fmla="*/ 0 h 9925"/>
              <a:gd name="connsiteX0" fmla="*/ 7 w 10006"/>
              <a:gd name="connsiteY0" fmla="*/ 0 h 10076"/>
              <a:gd name="connsiteX1" fmla="*/ 10006 w 10006"/>
              <a:gd name="connsiteY1" fmla="*/ 7 h 10076"/>
              <a:gd name="connsiteX2" fmla="*/ 9991 w 10006"/>
              <a:gd name="connsiteY2" fmla="*/ 9775 h 10076"/>
              <a:gd name="connsiteX3" fmla="*/ 0 w 10006"/>
              <a:gd name="connsiteY3" fmla="*/ 10076 h 10076"/>
              <a:gd name="connsiteX4" fmla="*/ 7 w 10006"/>
              <a:gd name="connsiteY4" fmla="*/ 0 h 10076"/>
              <a:gd name="connsiteX0" fmla="*/ 7 w 10006"/>
              <a:gd name="connsiteY0" fmla="*/ 0 h 10076"/>
              <a:gd name="connsiteX1" fmla="*/ 10006 w 10006"/>
              <a:gd name="connsiteY1" fmla="*/ 7 h 10076"/>
              <a:gd name="connsiteX2" fmla="*/ 9269 w 10006"/>
              <a:gd name="connsiteY2" fmla="*/ 9976 h 10076"/>
              <a:gd name="connsiteX3" fmla="*/ 0 w 10006"/>
              <a:gd name="connsiteY3" fmla="*/ 10076 h 10076"/>
              <a:gd name="connsiteX4" fmla="*/ 7 w 10006"/>
              <a:gd name="connsiteY4" fmla="*/ 0 h 10076"/>
              <a:gd name="connsiteX0" fmla="*/ 7 w 9269"/>
              <a:gd name="connsiteY0" fmla="*/ 0 h 10076"/>
              <a:gd name="connsiteX1" fmla="*/ 7025 w 9269"/>
              <a:gd name="connsiteY1" fmla="*/ 24 h 10076"/>
              <a:gd name="connsiteX2" fmla="*/ 9269 w 9269"/>
              <a:gd name="connsiteY2" fmla="*/ 9976 h 10076"/>
              <a:gd name="connsiteX3" fmla="*/ 0 w 9269"/>
              <a:gd name="connsiteY3" fmla="*/ 10076 h 10076"/>
              <a:gd name="connsiteX4" fmla="*/ 7 w 9269"/>
              <a:gd name="connsiteY4" fmla="*/ 0 h 10076"/>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10000"/>
              <a:gd name="connsiteY0" fmla="*/ 0 h 10000"/>
              <a:gd name="connsiteX1" fmla="*/ 7579 w 10000"/>
              <a:gd name="connsiteY1" fmla="*/ 7 h 10000"/>
              <a:gd name="connsiteX2" fmla="*/ 10000 w 10000"/>
              <a:gd name="connsiteY2" fmla="*/ 9901 h 10000"/>
              <a:gd name="connsiteX3" fmla="*/ 0 w 10000"/>
              <a:gd name="connsiteY3" fmla="*/ 10000 h 10000"/>
              <a:gd name="connsiteX4" fmla="*/ 8 w 10000"/>
              <a:gd name="connsiteY4" fmla="*/ 0 h 10000"/>
              <a:gd name="connsiteX0" fmla="*/ 8 w 9023"/>
              <a:gd name="connsiteY0" fmla="*/ 0 h 10000"/>
              <a:gd name="connsiteX1" fmla="*/ 7579 w 9023"/>
              <a:gd name="connsiteY1" fmla="*/ 7 h 10000"/>
              <a:gd name="connsiteX2" fmla="*/ 9023 w 9023"/>
              <a:gd name="connsiteY2" fmla="*/ 9901 h 10000"/>
              <a:gd name="connsiteX3" fmla="*/ 0 w 9023"/>
              <a:gd name="connsiteY3" fmla="*/ 10000 h 10000"/>
              <a:gd name="connsiteX4" fmla="*/ 8 w 9023"/>
              <a:gd name="connsiteY4" fmla="*/ 0 h 10000"/>
              <a:gd name="connsiteX0" fmla="*/ 4037 w 10000"/>
              <a:gd name="connsiteY0" fmla="*/ 152 h 9993"/>
              <a:gd name="connsiteX1" fmla="*/ 8400 w 10000"/>
              <a:gd name="connsiteY1" fmla="*/ 0 h 9993"/>
              <a:gd name="connsiteX2" fmla="*/ 10000 w 10000"/>
              <a:gd name="connsiteY2" fmla="*/ 9894 h 9993"/>
              <a:gd name="connsiteX3" fmla="*/ 0 w 10000"/>
              <a:gd name="connsiteY3" fmla="*/ 9993 h 9993"/>
              <a:gd name="connsiteX4" fmla="*/ 4037 w 10000"/>
              <a:gd name="connsiteY4" fmla="*/ 152 h 9993"/>
              <a:gd name="connsiteX0" fmla="*/ 4266 w 10000"/>
              <a:gd name="connsiteY0" fmla="*/ 13 h 10000"/>
              <a:gd name="connsiteX1" fmla="*/ 8400 w 10000"/>
              <a:gd name="connsiteY1" fmla="*/ 0 h 10000"/>
              <a:gd name="connsiteX2" fmla="*/ 10000 w 10000"/>
              <a:gd name="connsiteY2" fmla="*/ 9901 h 10000"/>
              <a:gd name="connsiteX3" fmla="*/ 0 w 10000"/>
              <a:gd name="connsiteY3" fmla="*/ 10000 h 10000"/>
              <a:gd name="connsiteX4" fmla="*/ 4266 w 10000"/>
              <a:gd name="connsiteY4" fmla="*/ 13 h 10000"/>
              <a:gd name="connsiteX0" fmla="*/ 4266 w 12002"/>
              <a:gd name="connsiteY0" fmla="*/ 33 h 10020"/>
              <a:gd name="connsiteX1" fmla="*/ 12002 w 12002"/>
              <a:gd name="connsiteY1" fmla="*/ 0 h 10020"/>
              <a:gd name="connsiteX2" fmla="*/ 10000 w 12002"/>
              <a:gd name="connsiteY2" fmla="*/ 9921 h 10020"/>
              <a:gd name="connsiteX3" fmla="*/ 0 w 12002"/>
              <a:gd name="connsiteY3" fmla="*/ 10020 h 10020"/>
              <a:gd name="connsiteX4" fmla="*/ 4266 w 12002"/>
              <a:gd name="connsiteY4" fmla="*/ 33 h 10020"/>
              <a:gd name="connsiteX0" fmla="*/ 4266 w 12292"/>
              <a:gd name="connsiteY0" fmla="*/ 33 h 10020"/>
              <a:gd name="connsiteX1" fmla="*/ 12002 w 12292"/>
              <a:gd name="connsiteY1" fmla="*/ 0 h 10020"/>
              <a:gd name="connsiteX2" fmla="*/ 12292 w 12292"/>
              <a:gd name="connsiteY2" fmla="*/ 9941 h 10020"/>
              <a:gd name="connsiteX3" fmla="*/ 0 w 12292"/>
              <a:gd name="connsiteY3" fmla="*/ 10020 h 10020"/>
              <a:gd name="connsiteX4" fmla="*/ 4266 w 12292"/>
              <a:gd name="connsiteY4" fmla="*/ 33 h 10020"/>
              <a:gd name="connsiteX0" fmla="*/ 0 w 12524"/>
              <a:gd name="connsiteY0" fmla="*/ 33 h 10020"/>
              <a:gd name="connsiteX1" fmla="*/ 12234 w 12524"/>
              <a:gd name="connsiteY1" fmla="*/ 0 h 10020"/>
              <a:gd name="connsiteX2" fmla="*/ 12524 w 12524"/>
              <a:gd name="connsiteY2" fmla="*/ 9941 h 10020"/>
              <a:gd name="connsiteX3" fmla="*/ 232 w 12524"/>
              <a:gd name="connsiteY3" fmla="*/ 10020 h 10020"/>
              <a:gd name="connsiteX4" fmla="*/ 0 w 12524"/>
              <a:gd name="connsiteY4" fmla="*/ 33 h 10020"/>
              <a:gd name="connsiteX0" fmla="*/ 0 w 12585"/>
              <a:gd name="connsiteY0" fmla="*/ 20 h 10007"/>
              <a:gd name="connsiteX1" fmla="*/ 12561 w 12585"/>
              <a:gd name="connsiteY1" fmla="*/ 0 h 10007"/>
              <a:gd name="connsiteX2" fmla="*/ 12524 w 12585"/>
              <a:gd name="connsiteY2" fmla="*/ 9928 h 10007"/>
              <a:gd name="connsiteX3" fmla="*/ 232 w 12585"/>
              <a:gd name="connsiteY3" fmla="*/ 10007 h 10007"/>
              <a:gd name="connsiteX4" fmla="*/ 0 w 12585"/>
              <a:gd name="connsiteY4" fmla="*/ 20 h 10007"/>
              <a:gd name="connsiteX0" fmla="*/ 0 w 12561"/>
              <a:gd name="connsiteY0" fmla="*/ 20 h 10007"/>
              <a:gd name="connsiteX1" fmla="*/ 12561 w 12561"/>
              <a:gd name="connsiteY1" fmla="*/ 0 h 10007"/>
              <a:gd name="connsiteX2" fmla="*/ 12524 w 12561"/>
              <a:gd name="connsiteY2" fmla="*/ 9928 h 10007"/>
              <a:gd name="connsiteX3" fmla="*/ 232 w 12561"/>
              <a:gd name="connsiteY3" fmla="*/ 10007 h 10007"/>
              <a:gd name="connsiteX4" fmla="*/ 0 w 12561"/>
              <a:gd name="connsiteY4" fmla="*/ 20 h 10007"/>
              <a:gd name="connsiteX0" fmla="*/ 0 w 12561"/>
              <a:gd name="connsiteY0" fmla="*/ 20 h 10007"/>
              <a:gd name="connsiteX1" fmla="*/ 12561 w 12561"/>
              <a:gd name="connsiteY1" fmla="*/ 0 h 10007"/>
              <a:gd name="connsiteX2" fmla="*/ 12524 w 12561"/>
              <a:gd name="connsiteY2" fmla="*/ 9928 h 10007"/>
              <a:gd name="connsiteX3" fmla="*/ 232 w 12561"/>
              <a:gd name="connsiteY3" fmla="*/ 10007 h 10007"/>
              <a:gd name="connsiteX4" fmla="*/ 0 w 12561"/>
              <a:gd name="connsiteY4" fmla="*/ 20 h 10007"/>
              <a:gd name="connsiteX0" fmla="*/ 0 w 12561"/>
              <a:gd name="connsiteY0" fmla="*/ 20 h 9928"/>
              <a:gd name="connsiteX1" fmla="*/ 12561 w 12561"/>
              <a:gd name="connsiteY1" fmla="*/ 0 h 9928"/>
              <a:gd name="connsiteX2" fmla="*/ 12524 w 12561"/>
              <a:gd name="connsiteY2" fmla="*/ 9928 h 9928"/>
              <a:gd name="connsiteX3" fmla="*/ 931 w 12561"/>
              <a:gd name="connsiteY3" fmla="*/ 9821 h 9928"/>
              <a:gd name="connsiteX4" fmla="*/ 0 w 12561"/>
              <a:gd name="connsiteY4" fmla="*/ 20 h 9928"/>
              <a:gd name="connsiteX0" fmla="*/ 0 w 10000"/>
              <a:gd name="connsiteY0" fmla="*/ 20 h 10000"/>
              <a:gd name="connsiteX1" fmla="*/ 10000 w 10000"/>
              <a:gd name="connsiteY1" fmla="*/ 0 h 10000"/>
              <a:gd name="connsiteX2" fmla="*/ 9971 w 10000"/>
              <a:gd name="connsiteY2" fmla="*/ 10000 h 10000"/>
              <a:gd name="connsiteX3" fmla="*/ 741 w 10000"/>
              <a:gd name="connsiteY3" fmla="*/ 9892 h 10000"/>
              <a:gd name="connsiteX4" fmla="*/ 0 w 10000"/>
              <a:gd name="connsiteY4" fmla="*/ 20 h 10000"/>
              <a:gd name="connsiteX0" fmla="*/ 0 w 10000"/>
              <a:gd name="connsiteY0" fmla="*/ 20 h 9892"/>
              <a:gd name="connsiteX1" fmla="*/ 10000 w 10000"/>
              <a:gd name="connsiteY1" fmla="*/ 0 h 9892"/>
              <a:gd name="connsiteX2" fmla="*/ 9954 w 10000"/>
              <a:gd name="connsiteY2" fmla="*/ 9759 h 9892"/>
              <a:gd name="connsiteX3" fmla="*/ 741 w 10000"/>
              <a:gd name="connsiteY3" fmla="*/ 9892 h 9892"/>
              <a:gd name="connsiteX4" fmla="*/ 0 w 10000"/>
              <a:gd name="connsiteY4" fmla="*/ 20 h 9892"/>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 name="connsiteX0" fmla="*/ 0 w 10000"/>
              <a:gd name="connsiteY0" fmla="*/ 20 h 10000"/>
              <a:gd name="connsiteX1" fmla="*/ 10000 w 10000"/>
              <a:gd name="connsiteY1" fmla="*/ 0 h 10000"/>
              <a:gd name="connsiteX2" fmla="*/ 9954 w 10000"/>
              <a:gd name="connsiteY2" fmla="*/ 9866 h 10000"/>
              <a:gd name="connsiteX3" fmla="*/ 741 w 10000"/>
              <a:gd name="connsiteY3" fmla="*/ 10000 h 10000"/>
              <a:gd name="connsiteX4" fmla="*/ 0 w 10000"/>
              <a:gd name="connsiteY4" fmla="*/ 2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0"/>
                </a:moveTo>
                <a:lnTo>
                  <a:pt x="10000" y="0"/>
                </a:lnTo>
                <a:cubicBezTo>
                  <a:pt x="9985" y="3289"/>
                  <a:pt x="9969" y="6577"/>
                  <a:pt x="9954" y="9866"/>
                </a:cubicBezTo>
                <a:lnTo>
                  <a:pt x="741" y="10000"/>
                </a:lnTo>
                <a:cubicBezTo>
                  <a:pt x="370" y="5010"/>
                  <a:pt x="370" y="5010"/>
                  <a:pt x="0" y="20"/>
                </a:cubicBezTo>
                <a:close/>
              </a:path>
            </a:pathLst>
          </a:custGeom>
          <a:noFill/>
        </p:spPr>
        <p:txBody>
          <a:bodyPr/>
          <a:lstStyle/>
          <a:p>
            <a:endParaRPr lang="pl-PL"/>
          </a:p>
        </p:txBody>
      </p:sp>
      <p:sp>
        <p:nvSpPr>
          <p:cNvPr id="2" name="Tytuł 1">
            <a:extLst>
              <a:ext uri="{FF2B5EF4-FFF2-40B4-BE49-F238E27FC236}">
                <a16:creationId xmlns:a16="http://schemas.microsoft.com/office/drawing/2014/main" id="{0C2B9769-9F6B-412A-212B-D67CDE83F7DC}"/>
              </a:ext>
            </a:extLst>
          </p:cNvPr>
          <p:cNvSpPr>
            <a:spLocks noGrp="1"/>
          </p:cNvSpPr>
          <p:nvPr>
            <p:ph type="title"/>
          </p:nvPr>
        </p:nvSpPr>
        <p:spPr>
          <a:xfrm>
            <a:off x="511200" y="360000"/>
            <a:ext cx="6362700" cy="756000"/>
          </a:xfrm>
        </p:spPr>
        <p:txBody>
          <a:bodyPr/>
          <a:lstStyle/>
          <a:p>
            <a:r>
              <a:rPr lang="pl-PL"/>
              <a:t>Kliknij, aby edytować styl</a:t>
            </a:r>
          </a:p>
        </p:txBody>
      </p:sp>
      <p:sp>
        <p:nvSpPr>
          <p:cNvPr id="8" name="Prostokąt 3">
            <a:extLst>
              <a:ext uri="{FF2B5EF4-FFF2-40B4-BE49-F238E27FC236}">
                <a16:creationId xmlns:a16="http://schemas.microsoft.com/office/drawing/2014/main" id="{CF4EC873-EA21-D95E-D857-8E1B5CABA3B2}"/>
              </a:ext>
            </a:extLst>
          </p:cNvPr>
          <p:cNvSpPr/>
          <p:nvPr userDrawn="1"/>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9">
            <a:extLst>
              <a:ext uri="{FF2B5EF4-FFF2-40B4-BE49-F238E27FC236}">
                <a16:creationId xmlns:a16="http://schemas.microsoft.com/office/drawing/2014/main" id="{3A407D23-8CD8-0622-A0F7-54D05C2E38BE}"/>
              </a:ext>
            </a:extLst>
          </p:cNvPr>
          <p:cNvSpPr>
            <a:spLocks noGrp="1"/>
          </p:cNvSpPr>
          <p:nvPr>
            <p:ph type="body" sz="quarter" idx="11"/>
          </p:nvPr>
        </p:nvSpPr>
        <p:spPr>
          <a:xfrm>
            <a:off x="511499" y="1695852"/>
            <a:ext cx="6362700" cy="2443169"/>
          </a:xfrm>
          <a:solidFill>
            <a:schemeClr val="bg1"/>
          </a:solidFill>
        </p:spPr>
        <p:txBody>
          <a:bodyPr wrap="square" numCol="1" spcCol="504000">
            <a:spAutoFit/>
          </a:bodyPr>
          <a:lstStyle>
            <a:lvl1pPr marL="0" indent="0">
              <a:lnSpc>
                <a:spcPct val="130000"/>
              </a:lnSpc>
              <a:spcAft>
                <a:spcPts val="1200"/>
              </a:spcAft>
              <a:buNone/>
              <a:defRPr sz="1600"/>
            </a:lvl1pPr>
            <a:lvl2pPr marL="457200" indent="0">
              <a:lnSpc>
                <a:spcPct val="130000"/>
              </a:lnSpc>
              <a:spcAft>
                <a:spcPts val="1200"/>
              </a:spcAft>
              <a:buNone/>
              <a:defRPr sz="1600"/>
            </a:lvl2pPr>
            <a:lvl3pPr marL="914400" indent="0">
              <a:lnSpc>
                <a:spcPct val="130000"/>
              </a:lnSpc>
              <a:spcAft>
                <a:spcPts val="1200"/>
              </a:spcAft>
              <a:buNone/>
              <a:defRPr sz="1600"/>
            </a:lvl3pPr>
            <a:lvl4pPr marL="1371600" indent="0">
              <a:lnSpc>
                <a:spcPct val="130000"/>
              </a:lnSpc>
              <a:spcAft>
                <a:spcPts val="1200"/>
              </a:spcAft>
              <a:buNone/>
              <a:defRPr sz="1600"/>
            </a:lvl4pPr>
            <a:lvl5pPr marL="1828800" indent="0">
              <a:lnSpc>
                <a:spcPct val="130000"/>
              </a:lnSpc>
              <a:spcAft>
                <a:spcPts val="1200"/>
              </a:spcAft>
              <a:buNone/>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6" name="Graphic 9">
            <a:extLst>
              <a:ext uri="{FF2B5EF4-FFF2-40B4-BE49-F238E27FC236}">
                <a16:creationId xmlns:a16="http://schemas.microsoft.com/office/drawing/2014/main" id="{E70EBCC3-4B4E-B7F4-2881-7E50D2B4D6B7}"/>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39463" y="6176962"/>
            <a:ext cx="12283200" cy="682139"/>
          </a:xfrm>
          <a:prstGeom prst="rect">
            <a:avLst/>
          </a:prstGeom>
        </p:spPr>
      </p:pic>
      <p:pic>
        <p:nvPicPr>
          <p:cNvPr id="7" name="Graphic 10">
            <a:extLst>
              <a:ext uri="{FF2B5EF4-FFF2-40B4-BE49-F238E27FC236}">
                <a16:creationId xmlns:a16="http://schemas.microsoft.com/office/drawing/2014/main" id="{85C6C501-CDF0-3FB5-E274-AEF3B5B1C80B}"/>
              </a:ext>
            </a:extLst>
          </p:cNvPr>
          <p:cNvPicPr>
            <a:picLocks noChangeAspect="1"/>
          </p:cNvPicPr>
          <p:nvPr userDrawn="1"/>
        </p:nvPicPr>
        <p:blipFill>
          <a:blip r:embed="rId4"/>
          <a:srcRect/>
          <a:stretch/>
        </p:blipFill>
        <p:spPr>
          <a:xfrm>
            <a:off x="9891132" y="6421900"/>
            <a:ext cx="1916003" cy="188509"/>
          </a:xfrm>
          <a:prstGeom prst="rect">
            <a:avLst/>
          </a:prstGeom>
        </p:spPr>
      </p:pic>
    </p:spTree>
    <p:extLst>
      <p:ext uri="{BB962C8B-B14F-4D97-AF65-F5344CB8AC3E}">
        <p14:creationId xmlns:p14="http://schemas.microsoft.com/office/powerpoint/2010/main" val="392256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15AC18-DE2D-800A-184E-4ED7CE022F08}"/>
              </a:ext>
            </a:extLst>
          </p:cNvPr>
          <p:cNvSpPr>
            <a:spLocks noGrp="1"/>
          </p:cNvSpPr>
          <p:nvPr>
            <p:ph type="title"/>
          </p:nvPr>
        </p:nvSpPr>
        <p:spPr>
          <a:xfrm>
            <a:off x="838200" y="1706469"/>
            <a:ext cx="10515600" cy="492443"/>
          </a:xfrm>
          <a:prstGeom prst="rect">
            <a:avLst/>
          </a:prstGeom>
        </p:spPr>
        <p:txBody>
          <a:bodyPr vert="horz" lIns="0" tIns="0" rIns="0" bIns="0" rtlCol="0" anchor="ctr">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614F8AE3-5DE3-B192-0F5D-45A8448CE2F5}"/>
              </a:ext>
            </a:extLst>
          </p:cNvPr>
          <p:cNvSpPr>
            <a:spLocks noGrp="1"/>
          </p:cNvSpPr>
          <p:nvPr>
            <p:ph type="body" idx="1"/>
          </p:nvPr>
        </p:nvSpPr>
        <p:spPr>
          <a:xfrm>
            <a:off x="838200" y="3380851"/>
            <a:ext cx="10515600" cy="279611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456923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55" r:id="rId3"/>
    <p:sldLayoutId id="2147483670" r:id="rId4"/>
    <p:sldLayoutId id="2147483668" r:id="rId5"/>
    <p:sldLayoutId id="2147483671" r:id="rId6"/>
    <p:sldLayoutId id="2147483667" r:id="rId7"/>
    <p:sldLayoutId id="2147483669" r:id="rId8"/>
    <p:sldLayoutId id="2147483673" r:id="rId9"/>
    <p:sldLayoutId id="2147483672" r:id="rId10"/>
    <p:sldLayoutId id="2147483674" r:id="rId11"/>
    <p:sldLayoutId id="2147483661" r:id="rId12"/>
    <p:sldLayoutId id="2147483662" r:id="rId13"/>
    <p:sldLayoutId id="2147483666" r:id="rId14"/>
    <p:sldLayoutId id="2147483654" r:id="rId15"/>
    <p:sldLayoutId id="2147483656" r:id="rId16"/>
    <p:sldLayoutId id="2147483657" r:id="rId17"/>
    <p:sldLayoutId id="2147483658" r:id="rId18"/>
  </p:sldLayoutIdLst>
  <p:txStyles>
    <p:titleStyle>
      <a:lvl1pPr algn="l" defTabSz="914400" rtl="0" eaLnBrk="1" latinLnBrk="0" hangingPunct="1">
        <a:lnSpc>
          <a:spcPct val="100000"/>
        </a:lnSpc>
        <a:spcBef>
          <a:spcPct val="0"/>
        </a:spcBef>
        <a:buNone/>
        <a:defRPr sz="3200" b="1" i="0" kern="1200">
          <a:solidFill>
            <a:schemeClr val="tx1"/>
          </a:solidFill>
          <a:latin typeface="Montserrat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hemeOverride" Target="../theme/themeOverride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hemeOverride" Target="../theme/themeOverride3.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hemeOverride" Target="../theme/themeOverride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5.png"/><Relationship Id="rId7" Type="http://schemas.openxmlformats.org/officeDocument/2006/relationships/image" Target="../media/image87.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57.png"/><Relationship Id="rId10" Type="http://schemas.openxmlformats.org/officeDocument/2006/relationships/image" Target="../media/image74.png"/><Relationship Id="rId4" Type="http://schemas.openxmlformats.org/officeDocument/2006/relationships/image" Target="../media/image56.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hyperlink" Target="https://aflatoun.org/latest/news/impact_stories/community-acceptanc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aflatoun.org/latest/news/impact_stories/a-successful-tailoring-business/" TargetMode="External"/><Relationship Id="rId5" Type="http://schemas.openxmlformats.org/officeDocument/2006/relationships/hyperlink" Target="https://aflatoun.org/latest/news/impact_stories/a-second-chance-to-education/" TargetMode="Externa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6.png"/><Relationship Id="rId7" Type="http://schemas.openxmlformats.org/officeDocument/2006/relationships/image" Target="../media/image99.svg"/><Relationship Id="rId2" Type="http://schemas.openxmlformats.org/officeDocument/2006/relationships/slideLayout" Target="../slideLayouts/slideLayout5.xml"/><Relationship Id="rId1" Type="http://schemas.openxmlformats.org/officeDocument/2006/relationships/themeOverride" Target="../theme/themeOverride6.xml"/><Relationship Id="rId6" Type="http://schemas.openxmlformats.org/officeDocument/2006/relationships/image" Target="../media/image98.svg"/><Relationship Id="rId5" Type="http://schemas.openxmlformats.org/officeDocument/2006/relationships/image" Target="../media/image32.png"/><Relationship Id="rId4" Type="http://schemas.openxmlformats.org/officeDocument/2006/relationships/image" Target="../media/image97.svg"/><Relationship Id="rId9" Type="http://schemas.openxmlformats.org/officeDocument/2006/relationships/image" Target="../media/image10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png"/><Relationship Id="rId10" Type="http://schemas.microsoft.com/office/2007/relationships/hdphoto" Target="../media/hdphoto1.wdp"/><Relationship Id="rId4" Type="http://schemas.openxmlformats.org/officeDocument/2006/relationships/image" Target="../media/image85.jpeg"/><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7.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2.svg"/><Relationship Id="rId3" Type="http://schemas.openxmlformats.org/officeDocument/2006/relationships/hyperlink" Target="https://aflatoun.org/" TargetMode="External"/><Relationship Id="rId7" Type="http://schemas.openxmlformats.org/officeDocument/2006/relationships/image" Target="../media/image118.svg"/><Relationship Id="rId12"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22.svg"/><Relationship Id="rId5" Type="http://schemas.openxmlformats.org/officeDocument/2006/relationships/image" Target="../media/image96.jpeg"/><Relationship Id="rId15" Type="http://schemas.openxmlformats.org/officeDocument/2006/relationships/image" Target="../media/image100.png"/><Relationship Id="rId10" Type="http://schemas.openxmlformats.org/officeDocument/2006/relationships/image" Target="../media/image99.png"/><Relationship Id="rId4" Type="http://schemas.openxmlformats.org/officeDocument/2006/relationships/hyperlink" Target="https://aflatoun.org" TargetMode="External"/><Relationship Id="rId9" Type="http://schemas.openxmlformats.org/officeDocument/2006/relationships/image" Target="../media/image120.sv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11.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41.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svg"/><Relationship Id="rId3" Type="http://schemas.openxmlformats.org/officeDocument/2006/relationships/image" Target="../media/image34.png"/><Relationship Id="rId7" Type="http://schemas.openxmlformats.org/officeDocument/2006/relationships/image" Target="../media/image49.sv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1.svg"/><Relationship Id="rId5" Type="http://schemas.openxmlformats.org/officeDocument/2006/relationships/image" Target="../media/image19.svg"/><Relationship Id="rId10" Type="http://schemas.openxmlformats.org/officeDocument/2006/relationships/image" Target="../media/image36.png"/><Relationship Id="rId4" Type="http://schemas.openxmlformats.org/officeDocument/2006/relationships/image" Target="../media/image11.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nual Input 6">
            <a:extLst>
              <a:ext uri="{FF2B5EF4-FFF2-40B4-BE49-F238E27FC236}">
                <a16:creationId xmlns:a16="http://schemas.microsoft.com/office/drawing/2014/main" id="{3549DF31-8FC2-93C5-D767-FDC958D4FF56}"/>
              </a:ext>
            </a:extLst>
          </p:cNvPr>
          <p:cNvSpPr/>
          <p:nvPr/>
        </p:nvSpPr>
        <p:spPr>
          <a:xfrm rot="5400000">
            <a:off x="346813" y="-356039"/>
            <a:ext cx="6419557" cy="71131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94"/>
                </a:moveTo>
                <a:lnTo>
                  <a:pt x="10000" y="0"/>
                </a:lnTo>
                <a:lnTo>
                  <a:pt x="10000" y="10000"/>
                </a:lnTo>
                <a:lnTo>
                  <a:pt x="0" y="10000"/>
                </a:lnTo>
                <a:lnTo>
                  <a:pt x="0" y="109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Obraz 7">
            <a:extLst>
              <a:ext uri="{FF2B5EF4-FFF2-40B4-BE49-F238E27FC236}">
                <a16:creationId xmlns:a16="http://schemas.microsoft.com/office/drawing/2014/main" id="{91C624E2-305E-E47E-FB26-4F8B3B1B47EA}"/>
              </a:ext>
            </a:extLst>
          </p:cNvPr>
          <p:cNvPicPr>
            <a:picLocks noChangeAspect="1"/>
          </p:cNvPicPr>
          <p:nvPr/>
        </p:nvPicPr>
        <p:blipFill rotWithShape="1">
          <a:blip r:embed="rId3"/>
          <a:srcRect l="12537" r="15413"/>
          <a:stretch/>
        </p:blipFill>
        <p:spPr>
          <a:xfrm>
            <a:off x="4785217" y="0"/>
            <a:ext cx="7411778" cy="6858000"/>
          </a:xfrm>
          <a:prstGeom prst="rect">
            <a:avLst/>
          </a:prstGeom>
        </p:spPr>
      </p:pic>
      <p:sp>
        <p:nvSpPr>
          <p:cNvPr id="7" name="Manual Input 6">
            <a:extLst>
              <a:ext uri="{FF2B5EF4-FFF2-40B4-BE49-F238E27FC236}">
                <a16:creationId xmlns:a16="http://schemas.microsoft.com/office/drawing/2014/main" id="{B91AEDB6-7730-8BC5-7C25-E1F4F2892226}"/>
              </a:ext>
            </a:extLst>
          </p:cNvPr>
          <p:cNvSpPr/>
          <p:nvPr/>
        </p:nvSpPr>
        <p:spPr>
          <a:xfrm rot="5400000">
            <a:off x="300072" y="-357140"/>
            <a:ext cx="6419557" cy="71131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9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9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94"/>
                </a:moveTo>
                <a:lnTo>
                  <a:pt x="10000" y="0"/>
                </a:lnTo>
                <a:lnTo>
                  <a:pt x="10000" y="10000"/>
                </a:lnTo>
                <a:lnTo>
                  <a:pt x="0" y="10000"/>
                </a:lnTo>
                <a:lnTo>
                  <a:pt x="0" y="1094"/>
                </a:lnTo>
                <a:close/>
              </a:path>
            </a:pathLst>
          </a:cu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0E07095E-F13C-D1D5-A945-6669441F7B0E}"/>
              </a:ext>
            </a:extLst>
          </p:cNvPr>
          <p:cNvSpPr txBox="1"/>
          <p:nvPr/>
        </p:nvSpPr>
        <p:spPr>
          <a:xfrm>
            <a:off x="680364" y="2151727"/>
            <a:ext cx="5752453" cy="1631216"/>
          </a:xfrm>
          <a:prstGeom prst="rect">
            <a:avLst/>
          </a:prstGeom>
          <a:noFill/>
        </p:spPr>
        <p:txBody>
          <a:bodyPr wrap="square" lIns="91440" tIns="45720" rIns="91440" bIns="45720" rtlCol="0" anchor="t">
            <a:spAutoFit/>
          </a:bodyPr>
          <a:lstStyle/>
          <a:p>
            <a:r>
              <a:rPr lang="en-GB" sz="6000" b="1">
                <a:solidFill>
                  <a:schemeClr val="bg1"/>
                </a:solidFill>
                <a:latin typeface="Montserrat ExtraBold" pitchFamily="2" charset="0"/>
              </a:rPr>
              <a:t>About Us</a:t>
            </a:r>
            <a:endParaRPr lang="en-GB" sz="6000" b="1">
              <a:solidFill>
                <a:schemeClr val="bg1"/>
              </a:solidFill>
              <a:effectLst/>
              <a:latin typeface="Montserrat ExtraBold" pitchFamily="2" charset="0"/>
            </a:endParaRPr>
          </a:p>
          <a:p>
            <a:r>
              <a:rPr lang="en-GB" sz="4000">
                <a:solidFill>
                  <a:schemeClr val="accent3"/>
                </a:solidFill>
                <a:effectLst/>
                <a:latin typeface="Montserrat" pitchFamily="2" charset="77"/>
              </a:rPr>
              <a:t>An Introduction</a:t>
            </a:r>
          </a:p>
        </p:txBody>
      </p:sp>
      <p:pic>
        <p:nvPicPr>
          <p:cNvPr id="9" name="Graphic 9">
            <a:extLst>
              <a:ext uri="{FF2B5EF4-FFF2-40B4-BE49-F238E27FC236}">
                <a16:creationId xmlns:a16="http://schemas.microsoft.com/office/drawing/2014/main" id="{9E2A4AF9-C97A-46D2-DB9E-F52D65C11C95}"/>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9463" y="6176962"/>
            <a:ext cx="12283200" cy="68213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985" y="977547"/>
            <a:ext cx="4077025" cy="657923"/>
          </a:xfrm>
          <a:prstGeom prst="rect">
            <a:avLst/>
          </a:prstGeom>
        </p:spPr>
      </p:pic>
    </p:spTree>
    <p:extLst>
      <p:ext uri="{BB962C8B-B14F-4D97-AF65-F5344CB8AC3E}">
        <p14:creationId xmlns:p14="http://schemas.microsoft.com/office/powerpoint/2010/main" val="146653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wal 8">
            <a:extLst>
              <a:ext uri="{FF2B5EF4-FFF2-40B4-BE49-F238E27FC236}">
                <a16:creationId xmlns:a16="http://schemas.microsoft.com/office/drawing/2014/main" id="{3EBCCE04-AF6F-4D3B-410E-8DD057388208}"/>
              </a:ext>
            </a:extLst>
          </p:cNvPr>
          <p:cNvSpPr/>
          <p:nvPr/>
        </p:nvSpPr>
        <p:spPr>
          <a:xfrm>
            <a:off x="6458451" y="358631"/>
            <a:ext cx="3826234" cy="3826234"/>
          </a:xfrm>
          <a:prstGeom prst="ellipse">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a:xfrm>
            <a:off x="812790" y="1211789"/>
            <a:ext cx="3798201" cy="3826234"/>
          </a:xfrm>
        </p:spPr>
        <p:txBody>
          <a:bodyPr>
            <a:normAutofit/>
          </a:bodyPr>
          <a:lstStyle/>
          <a:p>
            <a:pPr>
              <a:lnSpc>
                <a:spcPct val="110000"/>
              </a:lnSpc>
            </a:pPr>
            <a:r>
              <a:rPr lang="pl-PL" sz="4800">
                <a:solidFill>
                  <a:schemeClr val="accent2"/>
                </a:solidFill>
              </a:rPr>
              <a:t>Three Elements </a:t>
            </a:r>
            <a:r>
              <a:rPr lang="pl-PL" sz="4000"/>
              <a:t/>
            </a:r>
            <a:br>
              <a:rPr lang="pl-PL" sz="4000"/>
            </a:br>
            <a:r>
              <a:rPr lang="pl-PL" sz="4000"/>
              <a:t>to Energise Children Worldwide</a:t>
            </a:r>
          </a:p>
        </p:txBody>
      </p:sp>
      <p:sp>
        <p:nvSpPr>
          <p:cNvPr id="7" name="Owal 6">
            <a:extLst>
              <a:ext uri="{FF2B5EF4-FFF2-40B4-BE49-F238E27FC236}">
                <a16:creationId xmlns:a16="http://schemas.microsoft.com/office/drawing/2014/main" id="{60EB3D94-CA0B-4527-04A2-7890B17BC59E}"/>
              </a:ext>
            </a:extLst>
          </p:cNvPr>
          <p:cNvSpPr/>
          <p:nvPr/>
        </p:nvSpPr>
        <p:spPr>
          <a:xfrm>
            <a:off x="4969819" y="1987379"/>
            <a:ext cx="3826234" cy="3826234"/>
          </a:xfrm>
          <a:prstGeom prst="ellipse">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a:extLst>
              <a:ext uri="{FF2B5EF4-FFF2-40B4-BE49-F238E27FC236}">
                <a16:creationId xmlns:a16="http://schemas.microsoft.com/office/drawing/2014/main" id="{03DE1A17-B06A-4065-F5A4-C9373A9A7CC8}"/>
              </a:ext>
            </a:extLst>
          </p:cNvPr>
          <p:cNvSpPr/>
          <p:nvPr/>
        </p:nvSpPr>
        <p:spPr>
          <a:xfrm>
            <a:off x="7992765" y="1987379"/>
            <a:ext cx="3826234" cy="3826234"/>
          </a:xfrm>
          <a:prstGeom prst="ellipse">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Obraz 13">
            <a:extLst>
              <a:ext uri="{FF2B5EF4-FFF2-40B4-BE49-F238E27FC236}">
                <a16:creationId xmlns:a16="http://schemas.microsoft.com/office/drawing/2014/main" id="{607291A2-3529-97E7-0E8C-5FCFFBC310E2}"/>
              </a:ext>
            </a:extLst>
          </p:cNvPr>
          <p:cNvPicPr>
            <a:picLocks noChangeAspect="1"/>
          </p:cNvPicPr>
          <p:nvPr/>
        </p:nvPicPr>
        <p:blipFill>
          <a:blip r:embed="rId4"/>
          <a:srcRect/>
          <a:stretch/>
        </p:blipFill>
        <p:spPr>
          <a:xfrm>
            <a:off x="6160533" y="2231169"/>
            <a:ext cx="3992702" cy="2852695"/>
          </a:xfrm>
          <a:prstGeom prst="rect">
            <a:avLst/>
          </a:prstGeom>
        </p:spPr>
      </p:pic>
      <p:sp>
        <p:nvSpPr>
          <p:cNvPr id="6" name="TextBox 14">
            <a:extLst>
              <a:ext uri="{FF2B5EF4-FFF2-40B4-BE49-F238E27FC236}">
                <a16:creationId xmlns:a16="http://schemas.microsoft.com/office/drawing/2014/main" id="{7C9CFDB0-914B-0254-EB6D-D520C4EF6F8F}"/>
              </a:ext>
            </a:extLst>
          </p:cNvPr>
          <p:cNvSpPr txBox="1"/>
          <p:nvPr/>
        </p:nvSpPr>
        <p:spPr>
          <a:xfrm>
            <a:off x="6662057" y="1092039"/>
            <a:ext cx="3491177" cy="707886"/>
          </a:xfrm>
          <a:prstGeom prst="rect">
            <a:avLst/>
          </a:prstGeom>
        </p:spPr>
        <p:txBody>
          <a:bodyPr wrap="square" lIns="0" tIns="0" rIns="0" bIns="0" rtlCol="0" anchor="t">
            <a:spAutoFit/>
          </a:bodyPr>
          <a:lstStyle/>
          <a:p>
            <a:pPr algn="ctr"/>
            <a:r>
              <a:rPr lang="en-US" sz="2800" b="1">
                <a:latin typeface="Montserrat Black"/>
              </a:rPr>
              <a:t>Content &amp; Tools </a:t>
            </a:r>
            <a:r>
              <a:rPr lang="en-US" b="1" i="1">
                <a:latin typeface="Montserrat Ultra-Bold"/>
              </a:rPr>
              <a:t>Fuel Source</a:t>
            </a:r>
          </a:p>
        </p:txBody>
      </p:sp>
      <p:sp>
        <p:nvSpPr>
          <p:cNvPr id="8" name="TextBox 14">
            <a:extLst>
              <a:ext uri="{FF2B5EF4-FFF2-40B4-BE49-F238E27FC236}">
                <a16:creationId xmlns:a16="http://schemas.microsoft.com/office/drawing/2014/main" id="{BB6F4857-1EB3-CE78-F542-81819FE0F1B5}"/>
              </a:ext>
            </a:extLst>
          </p:cNvPr>
          <p:cNvSpPr txBox="1"/>
          <p:nvPr/>
        </p:nvSpPr>
        <p:spPr>
          <a:xfrm>
            <a:off x="5635411" y="4503627"/>
            <a:ext cx="2351108" cy="707886"/>
          </a:xfrm>
          <a:prstGeom prst="rect">
            <a:avLst/>
          </a:prstGeom>
        </p:spPr>
        <p:txBody>
          <a:bodyPr wrap="square" lIns="0" tIns="0" rIns="0" bIns="0" rtlCol="0" anchor="t">
            <a:spAutoFit/>
          </a:bodyPr>
          <a:lstStyle/>
          <a:p>
            <a:pPr algn="ctr"/>
            <a:r>
              <a:rPr lang="en-US" sz="2800" b="1">
                <a:solidFill>
                  <a:schemeClr val="accent3"/>
                </a:solidFill>
                <a:latin typeface="Montserrat Black" panose="020B0604020202020204" charset="0"/>
              </a:rPr>
              <a:t>Method</a:t>
            </a:r>
          </a:p>
          <a:p>
            <a:pPr algn="ctr"/>
            <a:r>
              <a:rPr lang="en-US" b="1" i="1">
                <a:solidFill>
                  <a:schemeClr val="accent3"/>
                </a:solidFill>
                <a:latin typeface="Montserrat Ultra-Bold"/>
              </a:rPr>
              <a:t>Ignition</a:t>
            </a:r>
          </a:p>
        </p:txBody>
      </p:sp>
      <p:sp>
        <p:nvSpPr>
          <p:cNvPr id="12" name="TextBox 14">
            <a:extLst>
              <a:ext uri="{FF2B5EF4-FFF2-40B4-BE49-F238E27FC236}">
                <a16:creationId xmlns:a16="http://schemas.microsoft.com/office/drawing/2014/main" id="{7D56D578-A0D7-205C-59B2-53C2FCFE97FD}"/>
              </a:ext>
            </a:extLst>
          </p:cNvPr>
          <p:cNvSpPr txBox="1"/>
          <p:nvPr/>
        </p:nvSpPr>
        <p:spPr>
          <a:xfrm>
            <a:off x="8814341" y="4499446"/>
            <a:ext cx="2351108" cy="707886"/>
          </a:xfrm>
          <a:prstGeom prst="rect">
            <a:avLst/>
          </a:prstGeom>
        </p:spPr>
        <p:txBody>
          <a:bodyPr wrap="square" lIns="0" tIns="0" rIns="0" bIns="0" rtlCol="0" anchor="t">
            <a:spAutoFit/>
          </a:bodyPr>
          <a:lstStyle/>
          <a:p>
            <a:pPr algn="ctr"/>
            <a:r>
              <a:rPr lang="en-US" sz="2800" b="1">
                <a:solidFill>
                  <a:schemeClr val="accent2"/>
                </a:solidFill>
                <a:latin typeface="Montserrat Black" panose="020B0604020202020204" charset="0"/>
              </a:rPr>
              <a:t>Network</a:t>
            </a:r>
          </a:p>
          <a:p>
            <a:pPr algn="ctr"/>
            <a:r>
              <a:rPr lang="en-US" b="1" i="1">
                <a:solidFill>
                  <a:schemeClr val="accent2"/>
                </a:solidFill>
                <a:latin typeface="Montserrat Ultra-Bold"/>
              </a:rPr>
              <a:t>Oxygen</a:t>
            </a:r>
          </a:p>
        </p:txBody>
      </p:sp>
    </p:spTree>
    <p:extLst>
      <p:ext uri="{BB962C8B-B14F-4D97-AF65-F5344CB8AC3E}">
        <p14:creationId xmlns:p14="http://schemas.microsoft.com/office/powerpoint/2010/main" val="9105443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p:txBody>
          <a:bodyPr/>
          <a:lstStyle/>
          <a:p>
            <a:r>
              <a:rPr lang="pl-PL">
                <a:solidFill>
                  <a:schemeClr val="accent2"/>
                </a:solidFill>
              </a:rPr>
              <a:t>Three Elements </a:t>
            </a:r>
            <a:r>
              <a:rPr lang="pl-PL"/>
              <a:t>to Energise Children Worldwide</a:t>
            </a:r>
          </a:p>
        </p:txBody>
      </p:sp>
      <p:sp>
        <p:nvSpPr>
          <p:cNvPr id="4" name="Symbol zastępczy tekstu 3">
            <a:extLst>
              <a:ext uri="{FF2B5EF4-FFF2-40B4-BE49-F238E27FC236}">
                <a16:creationId xmlns:a16="http://schemas.microsoft.com/office/drawing/2014/main" id="{BB419A8A-982E-066B-6CC4-B8F629309874}"/>
              </a:ext>
            </a:extLst>
          </p:cNvPr>
          <p:cNvSpPr>
            <a:spLocks noGrp="1"/>
          </p:cNvSpPr>
          <p:nvPr>
            <p:ph type="body" sz="quarter" idx="11"/>
          </p:nvPr>
        </p:nvSpPr>
        <p:spPr>
          <a:xfrm>
            <a:off x="943239" y="1759352"/>
            <a:ext cx="4444387" cy="3519361"/>
          </a:xfrm>
        </p:spPr>
        <p:txBody>
          <a:bodyPr wrap="square">
            <a:spAutoFit/>
          </a:bodyPr>
          <a:lstStyle/>
          <a:p>
            <a:pPr marL="720000">
              <a:spcBef>
                <a:spcPts val="0"/>
              </a:spcBef>
            </a:pPr>
            <a:r>
              <a:rPr lang="pl-PL" sz="1800" b="1">
                <a:latin typeface="Montserrat ExtraBold" pitchFamily="2" charset="0"/>
              </a:rPr>
              <a:t>Content &amp; Tools (Fuel Source): </a:t>
            </a:r>
          </a:p>
          <a:p>
            <a:pPr marL="720000">
              <a:spcBef>
                <a:spcPts val="0"/>
              </a:spcBef>
            </a:pPr>
            <a:r>
              <a:rPr lang="pl-PL"/>
              <a:t>Our education resources provide the fuel, building various essential life skills on a basis of social and financial skills education. </a:t>
            </a:r>
          </a:p>
          <a:p>
            <a:pPr>
              <a:spcBef>
                <a:spcPts val="0"/>
              </a:spcBef>
            </a:pPr>
            <a:r>
              <a:rPr lang="pl-PL"/>
              <a:t>Children build socioemotional skills and awareness about rights and responsibilities, sound financial habits and understanding, and many even build small social and financial enterprises. </a:t>
            </a:r>
          </a:p>
        </p:txBody>
      </p:sp>
      <p:sp>
        <p:nvSpPr>
          <p:cNvPr id="15" name="Symbol zastępczy tekstu 3">
            <a:extLst>
              <a:ext uri="{FF2B5EF4-FFF2-40B4-BE49-F238E27FC236}">
                <a16:creationId xmlns:a16="http://schemas.microsoft.com/office/drawing/2014/main" id="{6ADA7664-5F56-5A98-423A-59B19EEE7F11}"/>
              </a:ext>
            </a:extLst>
          </p:cNvPr>
          <p:cNvSpPr txBox="1">
            <a:spLocks/>
          </p:cNvSpPr>
          <p:nvPr/>
        </p:nvSpPr>
        <p:spPr>
          <a:xfrm>
            <a:off x="943239" y="1338175"/>
            <a:ext cx="537452" cy="1600663"/>
          </a:xfrm>
          <a:prstGeom prst="rect">
            <a:avLst/>
          </a:prstGeom>
        </p:spPr>
        <p:txBody>
          <a:bodyPr vert="horz" lIns="0" tIns="0" rIns="0" bIns="0" numCol="1" spcCol="504000" rtlCol="0">
            <a:normAutofit fontScale="92500" lnSpcReduction="10000"/>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pl-PL" sz="8800" b="1">
                <a:latin typeface="Montserrat Black" pitchFamily="2" charset="0"/>
              </a:rPr>
              <a:t>1</a:t>
            </a:r>
          </a:p>
        </p:txBody>
      </p:sp>
      <p:sp>
        <p:nvSpPr>
          <p:cNvPr id="16" name="Owal 15">
            <a:extLst>
              <a:ext uri="{FF2B5EF4-FFF2-40B4-BE49-F238E27FC236}">
                <a16:creationId xmlns:a16="http://schemas.microsoft.com/office/drawing/2014/main" id="{992E399A-B083-7520-EF2E-C0615ACB51FA}"/>
              </a:ext>
            </a:extLst>
          </p:cNvPr>
          <p:cNvSpPr/>
          <p:nvPr/>
        </p:nvSpPr>
        <p:spPr>
          <a:xfrm>
            <a:off x="7606942" y="1456221"/>
            <a:ext cx="2965234" cy="2965234"/>
          </a:xfrm>
          <a:prstGeom prst="ellipse">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TextBox 14">
            <a:extLst>
              <a:ext uri="{FF2B5EF4-FFF2-40B4-BE49-F238E27FC236}">
                <a16:creationId xmlns:a16="http://schemas.microsoft.com/office/drawing/2014/main" id="{778ED3ED-98BB-EBEE-451D-AAECB8ECEC07}"/>
              </a:ext>
            </a:extLst>
          </p:cNvPr>
          <p:cNvSpPr txBox="1"/>
          <p:nvPr/>
        </p:nvSpPr>
        <p:spPr>
          <a:xfrm>
            <a:off x="7876903" y="2032387"/>
            <a:ext cx="2390503" cy="553998"/>
          </a:xfrm>
          <a:prstGeom prst="rect">
            <a:avLst/>
          </a:prstGeom>
        </p:spPr>
        <p:txBody>
          <a:bodyPr wrap="square" lIns="0" tIns="0" rIns="0" bIns="0" rtlCol="0" anchor="t">
            <a:spAutoFit/>
          </a:bodyPr>
          <a:lstStyle/>
          <a:p>
            <a:pPr algn="ctr"/>
            <a:r>
              <a:rPr lang="en-US" sz="2000" b="1">
                <a:latin typeface="Montserrat Black" panose="020B0604020202020204" charset="0"/>
              </a:rPr>
              <a:t>Content &amp; Tools </a:t>
            </a:r>
            <a:br>
              <a:rPr lang="en-US" sz="2000" b="1">
                <a:latin typeface="Montserrat Black" panose="020B0604020202020204" charset="0"/>
              </a:rPr>
            </a:br>
            <a:r>
              <a:rPr lang="en-US" sz="1600" b="1" i="1">
                <a:latin typeface="Montserrat Ultra-Bold" panose="020B0604020202020204" charset="0"/>
              </a:rPr>
              <a:t>Fuel Source</a:t>
            </a:r>
          </a:p>
        </p:txBody>
      </p:sp>
      <p:sp>
        <p:nvSpPr>
          <p:cNvPr id="18" name="Owal 17">
            <a:extLst>
              <a:ext uri="{FF2B5EF4-FFF2-40B4-BE49-F238E27FC236}">
                <a16:creationId xmlns:a16="http://schemas.microsoft.com/office/drawing/2014/main" id="{3696EEC7-D10A-AF13-872F-3EC0F12E9852}"/>
              </a:ext>
            </a:extLst>
          </p:cNvPr>
          <p:cNvSpPr/>
          <p:nvPr/>
        </p:nvSpPr>
        <p:spPr>
          <a:xfrm>
            <a:off x="6695917" y="2869696"/>
            <a:ext cx="2965234" cy="2965234"/>
          </a:xfrm>
          <a:prstGeom prst="ellipse">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TextBox 14">
            <a:extLst>
              <a:ext uri="{FF2B5EF4-FFF2-40B4-BE49-F238E27FC236}">
                <a16:creationId xmlns:a16="http://schemas.microsoft.com/office/drawing/2014/main" id="{67C45C31-2605-2383-75C2-F4D24AB15D5E}"/>
              </a:ext>
            </a:extLst>
          </p:cNvPr>
          <p:cNvSpPr txBox="1"/>
          <p:nvPr/>
        </p:nvSpPr>
        <p:spPr>
          <a:xfrm>
            <a:off x="6957017" y="4805565"/>
            <a:ext cx="1822049" cy="553998"/>
          </a:xfrm>
          <a:prstGeom prst="rect">
            <a:avLst/>
          </a:prstGeom>
        </p:spPr>
        <p:txBody>
          <a:bodyPr wrap="square" lIns="0" tIns="0" rIns="0" bIns="0" rtlCol="0" anchor="t">
            <a:spAutoFit/>
          </a:bodyPr>
          <a:lstStyle/>
          <a:p>
            <a:pPr algn="ctr"/>
            <a:r>
              <a:rPr lang="en-US" sz="2000" b="1">
                <a:solidFill>
                  <a:schemeClr val="accent3"/>
                </a:solidFill>
                <a:latin typeface="Montserrat Black" panose="020B0604020202020204" charset="0"/>
              </a:rPr>
              <a:t>Method</a:t>
            </a:r>
          </a:p>
          <a:p>
            <a:pPr algn="ctr"/>
            <a:r>
              <a:rPr lang="en-US" sz="1600" b="1" i="1">
                <a:solidFill>
                  <a:schemeClr val="accent3"/>
                </a:solidFill>
                <a:latin typeface="Montserrat Ultra-Bold" panose="020B0604020202020204" charset="0"/>
              </a:rPr>
              <a:t>Ignition</a:t>
            </a:r>
          </a:p>
        </p:txBody>
      </p:sp>
      <p:sp>
        <p:nvSpPr>
          <p:cNvPr id="20" name="Owal 19">
            <a:extLst>
              <a:ext uri="{FF2B5EF4-FFF2-40B4-BE49-F238E27FC236}">
                <a16:creationId xmlns:a16="http://schemas.microsoft.com/office/drawing/2014/main" id="{DD32729E-D957-23B2-952D-7B04F4308B9F}"/>
              </a:ext>
            </a:extLst>
          </p:cNvPr>
          <p:cNvSpPr/>
          <p:nvPr/>
        </p:nvSpPr>
        <p:spPr>
          <a:xfrm>
            <a:off x="8626033" y="2839995"/>
            <a:ext cx="2965234" cy="2965234"/>
          </a:xfrm>
          <a:prstGeom prst="ellipse">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TextBox 14">
            <a:extLst>
              <a:ext uri="{FF2B5EF4-FFF2-40B4-BE49-F238E27FC236}">
                <a16:creationId xmlns:a16="http://schemas.microsoft.com/office/drawing/2014/main" id="{1E2F075A-A2FF-8565-F937-D03472C9FCFD}"/>
              </a:ext>
            </a:extLst>
          </p:cNvPr>
          <p:cNvSpPr txBox="1"/>
          <p:nvPr/>
        </p:nvSpPr>
        <p:spPr>
          <a:xfrm>
            <a:off x="9504380" y="4805565"/>
            <a:ext cx="1822049" cy="553998"/>
          </a:xfrm>
          <a:prstGeom prst="rect">
            <a:avLst/>
          </a:prstGeom>
        </p:spPr>
        <p:txBody>
          <a:bodyPr wrap="square" lIns="0" tIns="0" rIns="0" bIns="0" rtlCol="0" anchor="t">
            <a:spAutoFit/>
          </a:bodyPr>
          <a:lstStyle/>
          <a:p>
            <a:pPr algn="ctr"/>
            <a:r>
              <a:rPr lang="en-US" sz="2000" b="1">
                <a:solidFill>
                  <a:schemeClr val="accent2"/>
                </a:solidFill>
                <a:latin typeface="Montserrat Black" panose="020B0604020202020204" charset="0"/>
              </a:rPr>
              <a:t>Network</a:t>
            </a:r>
          </a:p>
          <a:p>
            <a:pPr algn="ctr"/>
            <a:r>
              <a:rPr lang="en-US" sz="1600" b="1" i="1">
                <a:solidFill>
                  <a:schemeClr val="accent2"/>
                </a:solidFill>
                <a:latin typeface="Montserrat Ultra-Bold" panose="020B0604020202020204" charset="0"/>
              </a:rPr>
              <a:t>Oxygen</a:t>
            </a:r>
          </a:p>
        </p:txBody>
      </p:sp>
      <p:pic>
        <p:nvPicPr>
          <p:cNvPr id="22" name="Obraz 21">
            <a:extLst>
              <a:ext uri="{FF2B5EF4-FFF2-40B4-BE49-F238E27FC236}">
                <a16:creationId xmlns:a16="http://schemas.microsoft.com/office/drawing/2014/main" id="{86216CC1-7FC9-1731-414A-4CEC314E6B72}"/>
              </a:ext>
            </a:extLst>
          </p:cNvPr>
          <p:cNvPicPr>
            <a:picLocks noChangeAspect="1"/>
          </p:cNvPicPr>
          <p:nvPr/>
        </p:nvPicPr>
        <p:blipFill>
          <a:blip r:embed="rId4"/>
          <a:stretch>
            <a:fillRect/>
          </a:stretch>
        </p:blipFill>
        <p:spPr>
          <a:xfrm>
            <a:off x="7531966" y="2877341"/>
            <a:ext cx="3094243" cy="2210766"/>
          </a:xfrm>
          <a:prstGeom prst="rect">
            <a:avLst/>
          </a:prstGeom>
        </p:spPr>
      </p:pic>
    </p:spTree>
    <p:extLst>
      <p:ext uri="{BB962C8B-B14F-4D97-AF65-F5344CB8AC3E}">
        <p14:creationId xmlns:p14="http://schemas.microsoft.com/office/powerpoint/2010/main" val="428284623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B584FD17-1821-ECC2-B7D8-D866F6FF46CC}"/>
              </a:ext>
            </a:extLst>
          </p:cNvPr>
          <p:cNvSpPr>
            <a:spLocks noGrp="1"/>
          </p:cNvSpPr>
          <p:nvPr>
            <p:ph type="title"/>
          </p:nvPr>
        </p:nvSpPr>
        <p:spPr>
          <a:xfrm>
            <a:off x="838200" y="593534"/>
            <a:ext cx="10515600" cy="384721"/>
          </a:xfrm>
        </p:spPr>
        <p:txBody>
          <a:bodyPr/>
          <a:lstStyle/>
          <a:p>
            <a:r>
              <a:rPr lang="pl-PL" sz="2500"/>
              <a:t>Aflatoun Life Skills, Financial &amp; Entrepreneurship Education</a:t>
            </a:r>
          </a:p>
        </p:txBody>
      </p:sp>
      <p:sp>
        <p:nvSpPr>
          <p:cNvPr id="6" name="Symbol zastępczy tekstu 5">
            <a:extLst>
              <a:ext uri="{FF2B5EF4-FFF2-40B4-BE49-F238E27FC236}">
                <a16:creationId xmlns:a16="http://schemas.microsoft.com/office/drawing/2014/main" id="{5127C9A6-3282-E310-36B6-415A3FC89459}"/>
              </a:ext>
            </a:extLst>
          </p:cNvPr>
          <p:cNvSpPr>
            <a:spLocks noGrp="1"/>
          </p:cNvSpPr>
          <p:nvPr>
            <p:ph type="body" idx="10"/>
          </p:nvPr>
        </p:nvSpPr>
        <p:spPr/>
        <p:txBody>
          <a:bodyPr/>
          <a:lstStyle/>
          <a:p>
            <a:r>
              <a:rPr lang="pl-PL"/>
              <a:t>Five Core Elements</a:t>
            </a:r>
          </a:p>
        </p:txBody>
      </p:sp>
      <p:grpSp>
        <p:nvGrpSpPr>
          <p:cNvPr id="31" name="Grupa 30">
            <a:extLst>
              <a:ext uri="{FF2B5EF4-FFF2-40B4-BE49-F238E27FC236}">
                <a16:creationId xmlns:a16="http://schemas.microsoft.com/office/drawing/2014/main" id="{5C22C24D-E8CB-ADDC-B6F3-CA365B21E092}"/>
              </a:ext>
            </a:extLst>
          </p:cNvPr>
          <p:cNvGrpSpPr/>
          <p:nvPr/>
        </p:nvGrpSpPr>
        <p:grpSpPr>
          <a:xfrm>
            <a:off x="2945755" y="2265863"/>
            <a:ext cx="6451661" cy="3240000"/>
            <a:chOff x="2945755" y="2265864"/>
            <a:chExt cx="6451661" cy="2642445"/>
          </a:xfrm>
        </p:grpSpPr>
        <p:cxnSp>
          <p:nvCxnSpPr>
            <p:cNvPr id="10" name="Straight Connector 26">
              <a:extLst>
                <a:ext uri="{FF2B5EF4-FFF2-40B4-BE49-F238E27FC236}">
                  <a16:creationId xmlns:a16="http://schemas.microsoft.com/office/drawing/2014/main" id="{1F983E75-289B-2C87-7D8D-39D4068E4964}"/>
                </a:ext>
              </a:extLst>
            </p:cNvPr>
            <p:cNvCxnSpPr>
              <a:cxnSpLocks/>
            </p:cNvCxnSpPr>
            <p:nvPr/>
          </p:nvCxnSpPr>
          <p:spPr>
            <a:xfrm rot="-60000">
              <a:off x="2945755" y="2265864"/>
              <a:ext cx="0" cy="2642445"/>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27">
              <a:extLst>
                <a:ext uri="{FF2B5EF4-FFF2-40B4-BE49-F238E27FC236}">
                  <a16:creationId xmlns:a16="http://schemas.microsoft.com/office/drawing/2014/main" id="{F47E8F29-4208-CE1B-5690-E15B1085F3DD}"/>
                </a:ext>
              </a:extLst>
            </p:cNvPr>
            <p:cNvCxnSpPr>
              <a:cxnSpLocks/>
            </p:cNvCxnSpPr>
            <p:nvPr/>
          </p:nvCxnSpPr>
          <p:spPr>
            <a:xfrm flipH="1">
              <a:off x="5083766" y="2327901"/>
              <a:ext cx="46118" cy="251837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27">
              <a:extLst>
                <a:ext uri="{FF2B5EF4-FFF2-40B4-BE49-F238E27FC236}">
                  <a16:creationId xmlns:a16="http://schemas.microsoft.com/office/drawing/2014/main" id="{E3FD7292-F644-2C1D-015C-D4C4178BC1D5}"/>
                </a:ext>
              </a:extLst>
            </p:cNvPr>
            <p:cNvCxnSpPr>
              <a:cxnSpLocks/>
            </p:cNvCxnSpPr>
            <p:nvPr/>
          </p:nvCxnSpPr>
          <p:spPr>
            <a:xfrm>
              <a:off x="7154988" y="2339641"/>
              <a:ext cx="97347" cy="249489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26">
              <a:extLst>
                <a:ext uri="{FF2B5EF4-FFF2-40B4-BE49-F238E27FC236}">
                  <a16:creationId xmlns:a16="http://schemas.microsoft.com/office/drawing/2014/main" id="{27A14B4F-B326-38B4-5A65-06E8239A64AE}"/>
                </a:ext>
              </a:extLst>
            </p:cNvPr>
            <p:cNvCxnSpPr>
              <a:cxnSpLocks/>
            </p:cNvCxnSpPr>
            <p:nvPr/>
          </p:nvCxnSpPr>
          <p:spPr>
            <a:xfrm>
              <a:off x="9340870" y="2266065"/>
              <a:ext cx="56546" cy="256846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5" name="Picture 25">
            <a:extLst>
              <a:ext uri="{FF2B5EF4-FFF2-40B4-BE49-F238E27FC236}">
                <a16:creationId xmlns:a16="http://schemas.microsoft.com/office/drawing/2014/main" id="{FC08C361-90F0-506C-EF84-DCCF2E2A9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9537397" y="2266066"/>
            <a:ext cx="1710587" cy="1422277"/>
          </a:xfrm>
          <a:prstGeom prst="rect">
            <a:avLst/>
          </a:prstGeom>
        </p:spPr>
      </p:pic>
      <p:pic>
        <p:nvPicPr>
          <p:cNvPr id="16" name="Picture 26">
            <a:extLst>
              <a:ext uri="{FF2B5EF4-FFF2-40B4-BE49-F238E27FC236}">
                <a16:creationId xmlns:a16="http://schemas.microsoft.com/office/drawing/2014/main" id="{92050229-B228-1D05-52AA-59D133EF40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89104" y="2289548"/>
            <a:ext cx="1686412" cy="1398795"/>
          </a:xfrm>
          <a:prstGeom prst="rect">
            <a:avLst/>
          </a:prstGeom>
        </p:spPr>
      </p:pic>
      <p:pic>
        <p:nvPicPr>
          <p:cNvPr id="17" name="Picture 27">
            <a:extLst>
              <a:ext uri="{FF2B5EF4-FFF2-40B4-BE49-F238E27FC236}">
                <a16:creationId xmlns:a16="http://schemas.microsoft.com/office/drawing/2014/main" id="{AA0028F4-79BB-2A99-7BB0-794BF693DF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7382853" y="2269519"/>
            <a:ext cx="1747205" cy="1418824"/>
          </a:xfrm>
          <a:prstGeom prst="rect">
            <a:avLst/>
          </a:prstGeom>
        </p:spPr>
      </p:pic>
      <p:pic>
        <p:nvPicPr>
          <p:cNvPr id="18" name="Picture 28">
            <a:extLst>
              <a:ext uri="{FF2B5EF4-FFF2-40B4-BE49-F238E27FC236}">
                <a16:creationId xmlns:a16="http://schemas.microsoft.com/office/drawing/2014/main" id="{201ACDBF-427C-399F-3A75-C59BBD983C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18219" y="2269519"/>
            <a:ext cx="1763548" cy="1418824"/>
          </a:xfrm>
          <a:prstGeom prst="rect">
            <a:avLst/>
          </a:prstGeom>
        </p:spPr>
      </p:pic>
      <p:pic>
        <p:nvPicPr>
          <p:cNvPr id="19" name="Picture 32">
            <a:extLst>
              <a:ext uri="{FF2B5EF4-FFF2-40B4-BE49-F238E27FC236}">
                <a16:creationId xmlns:a16="http://schemas.microsoft.com/office/drawing/2014/main" id="{0133F7FA-8FD8-0300-5FE2-1E7052A0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5916" y="2289547"/>
            <a:ext cx="1804966" cy="1398796"/>
          </a:xfrm>
          <a:prstGeom prst="rect">
            <a:avLst/>
          </a:prstGeom>
        </p:spPr>
      </p:pic>
      <p:sp>
        <p:nvSpPr>
          <p:cNvPr id="20" name="TextBox 41">
            <a:extLst>
              <a:ext uri="{FF2B5EF4-FFF2-40B4-BE49-F238E27FC236}">
                <a16:creationId xmlns:a16="http://schemas.microsoft.com/office/drawing/2014/main" id="{DDC9870F-6484-D56E-2554-1AEF32F4CE2F}"/>
              </a:ext>
            </a:extLst>
          </p:cNvPr>
          <p:cNvSpPr txBox="1"/>
          <p:nvPr/>
        </p:nvSpPr>
        <p:spPr>
          <a:xfrm>
            <a:off x="901702" y="4606822"/>
            <a:ext cx="1804967" cy="738664"/>
          </a:xfrm>
          <a:prstGeom prst="rect">
            <a:avLst/>
          </a:prstGeom>
          <a:noFill/>
        </p:spPr>
        <p:txBody>
          <a:bodyPr wrap="square" lIns="0" tIns="0" rIns="0" bIns="0" rtlCol="0">
            <a:spAutoFit/>
          </a:bodyPr>
          <a:lstStyle/>
          <a:p>
            <a:pPr algn="ctr"/>
            <a:r>
              <a:rPr lang="en-GB" sz="1600" b="1">
                <a:solidFill>
                  <a:schemeClr val="accent2"/>
                </a:solidFill>
                <a:latin typeface="Montserrat ExtraBold" pitchFamily="2" charset="0"/>
              </a:rPr>
              <a:t>Personal Understanding &amp; Exploration</a:t>
            </a:r>
          </a:p>
        </p:txBody>
      </p:sp>
      <p:sp>
        <p:nvSpPr>
          <p:cNvPr id="21" name="TextBox 42">
            <a:extLst>
              <a:ext uri="{FF2B5EF4-FFF2-40B4-BE49-F238E27FC236}">
                <a16:creationId xmlns:a16="http://schemas.microsoft.com/office/drawing/2014/main" id="{E4BE0B8A-CDE5-434E-F542-DD866E9CBCA6}"/>
              </a:ext>
            </a:extLst>
          </p:cNvPr>
          <p:cNvSpPr txBox="1"/>
          <p:nvPr/>
        </p:nvSpPr>
        <p:spPr>
          <a:xfrm>
            <a:off x="3114786" y="4680689"/>
            <a:ext cx="1766981" cy="664797"/>
          </a:xfrm>
          <a:prstGeom prst="rect">
            <a:avLst/>
          </a:prstGeom>
          <a:noFill/>
        </p:spPr>
        <p:txBody>
          <a:bodyPr wrap="square" lIns="0" tIns="0" rIns="0" bIns="0" rtlCol="0">
            <a:spAutoFit/>
          </a:bodyPr>
          <a:lstStyle/>
          <a:p>
            <a:pPr algn="ctr">
              <a:lnSpc>
                <a:spcPct val="90000"/>
              </a:lnSpc>
            </a:pPr>
            <a:r>
              <a:rPr lang="en-GB" sz="1600" b="1">
                <a:solidFill>
                  <a:schemeClr val="accent2"/>
                </a:solidFill>
                <a:latin typeface="Montserrat ExtraBold" pitchFamily="2" charset="0"/>
              </a:rPr>
              <a:t>Rights</a:t>
            </a:r>
          </a:p>
          <a:p>
            <a:pPr algn="ctr">
              <a:lnSpc>
                <a:spcPct val="90000"/>
              </a:lnSpc>
            </a:pPr>
            <a:r>
              <a:rPr lang="en-GB" sz="1600" b="1">
                <a:solidFill>
                  <a:schemeClr val="accent2"/>
                </a:solidFill>
                <a:latin typeface="Montserrat ExtraBold" pitchFamily="2" charset="0"/>
              </a:rPr>
              <a:t>&amp;</a:t>
            </a:r>
          </a:p>
          <a:p>
            <a:pPr algn="ctr">
              <a:lnSpc>
                <a:spcPct val="90000"/>
              </a:lnSpc>
            </a:pPr>
            <a:r>
              <a:rPr lang="en-GB" sz="1600" b="1">
                <a:solidFill>
                  <a:schemeClr val="accent2"/>
                </a:solidFill>
                <a:latin typeface="Montserrat ExtraBold" pitchFamily="2" charset="0"/>
              </a:rPr>
              <a:t>Responsibilities</a:t>
            </a:r>
          </a:p>
        </p:txBody>
      </p:sp>
      <p:sp>
        <p:nvSpPr>
          <p:cNvPr id="22" name="TextBox 43">
            <a:extLst>
              <a:ext uri="{FF2B5EF4-FFF2-40B4-BE49-F238E27FC236}">
                <a16:creationId xmlns:a16="http://schemas.microsoft.com/office/drawing/2014/main" id="{6234003D-743B-EBCF-944F-A676E66BE500}"/>
              </a:ext>
            </a:extLst>
          </p:cNvPr>
          <p:cNvSpPr txBox="1"/>
          <p:nvPr/>
        </p:nvSpPr>
        <p:spPr>
          <a:xfrm>
            <a:off x="5289104" y="4680689"/>
            <a:ext cx="1649858" cy="664797"/>
          </a:xfrm>
          <a:prstGeom prst="rect">
            <a:avLst/>
          </a:prstGeom>
          <a:noFill/>
        </p:spPr>
        <p:txBody>
          <a:bodyPr wrap="square" lIns="0" tIns="0" rIns="0" bIns="0" rtlCol="0">
            <a:spAutoFit/>
          </a:bodyPr>
          <a:lstStyle/>
          <a:p>
            <a:pPr algn="ctr">
              <a:lnSpc>
                <a:spcPct val="90000"/>
              </a:lnSpc>
            </a:pPr>
            <a:r>
              <a:rPr lang="en-GB" sz="1600" b="1">
                <a:solidFill>
                  <a:schemeClr val="accent2"/>
                </a:solidFill>
                <a:latin typeface="Montserrat ExtraBold" pitchFamily="2" charset="0"/>
              </a:rPr>
              <a:t>Saving </a:t>
            </a:r>
          </a:p>
          <a:p>
            <a:pPr algn="ctr">
              <a:lnSpc>
                <a:spcPct val="90000"/>
              </a:lnSpc>
            </a:pPr>
            <a:r>
              <a:rPr lang="en-GB" sz="1600" b="1">
                <a:solidFill>
                  <a:schemeClr val="accent2"/>
                </a:solidFill>
                <a:latin typeface="Montserrat ExtraBold" pitchFamily="2" charset="0"/>
              </a:rPr>
              <a:t>&amp; </a:t>
            </a:r>
            <a:br>
              <a:rPr lang="en-GB" sz="1600" b="1">
                <a:solidFill>
                  <a:schemeClr val="accent2"/>
                </a:solidFill>
                <a:latin typeface="Montserrat ExtraBold" pitchFamily="2" charset="0"/>
              </a:rPr>
            </a:br>
            <a:r>
              <a:rPr lang="en-GB" sz="1600" b="1">
                <a:solidFill>
                  <a:schemeClr val="accent2"/>
                </a:solidFill>
                <a:latin typeface="Montserrat ExtraBold" pitchFamily="2" charset="0"/>
              </a:rPr>
              <a:t>Spending</a:t>
            </a:r>
          </a:p>
        </p:txBody>
      </p:sp>
      <p:sp>
        <p:nvSpPr>
          <p:cNvPr id="23" name="TextBox 44">
            <a:extLst>
              <a:ext uri="{FF2B5EF4-FFF2-40B4-BE49-F238E27FC236}">
                <a16:creationId xmlns:a16="http://schemas.microsoft.com/office/drawing/2014/main" id="{DDD001B0-A2DF-46B5-AF09-A44DBC909E2B}"/>
              </a:ext>
            </a:extLst>
          </p:cNvPr>
          <p:cNvSpPr txBox="1"/>
          <p:nvPr/>
        </p:nvSpPr>
        <p:spPr>
          <a:xfrm>
            <a:off x="7382853" y="4680689"/>
            <a:ext cx="1747205" cy="664797"/>
          </a:xfrm>
          <a:prstGeom prst="rect">
            <a:avLst/>
          </a:prstGeom>
          <a:noFill/>
        </p:spPr>
        <p:txBody>
          <a:bodyPr wrap="square" lIns="0" tIns="0" rIns="0" bIns="0" rtlCol="0">
            <a:spAutoFit/>
          </a:bodyPr>
          <a:lstStyle/>
          <a:p>
            <a:pPr algn="ctr">
              <a:lnSpc>
                <a:spcPct val="90000"/>
              </a:lnSpc>
            </a:pPr>
            <a:r>
              <a:rPr lang="en-GB" sz="1600" b="1">
                <a:solidFill>
                  <a:schemeClr val="accent2"/>
                </a:solidFill>
                <a:latin typeface="Montserrat ExtraBold" pitchFamily="2" charset="0"/>
              </a:rPr>
              <a:t>Planning </a:t>
            </a:r>
          </a:p>
          <a:p>
            <a:pPr algn="ctr">
              <a:lnSpc>
                <a:spcPct val="90000"/>
              </a:lnSpc>
            </a:pPr>
            <a:r>
              <a:rPr lang="en-GB" sz="1600" b="1">
                <a:solidFill>
                  <a:schemeClr val="accent2"/>
                </a:solidFill>
                <a:latin typeface="Montserrat ExtraBold" pitchFamily="2" charset="0"/>
              </a:rPr>
              <a:t>&amp;</a:t>
            </a:r>
          </a:p>
          <a:p>
            <a:pPr algn="ctr">
              <a:lnSpc>
                <a:spcPct val="90000"/>
              </a:lnSpc>
            </a:pPr>
            <a:r>
              <a:rPr lang="en-GB" sz="1600" b="1">
                <a:solidFill>
                  <a:schemeClr val="accent2"/>
                </a:solidFill>
                <a:latin typeface="Montserrat ExtraBold" pitchFamily="2" charset="0"/>
              </a:rPr>
              <a:t>Budgeting</a:t>
            </a:r>
          </a:p>
        </p:txBody>
      </p:sp>
      <p:sp>
        <p:nvSpPr>
          <p:cNvPr id="24" name="TextBox 45">
            <a:extLst>
              <a:ext uri="{FF2B5EF4-FFF2-40B4-BE49-F238E27FC236}">
                <a16:creationId xmlns:a16="http://schemas.microsoft.com/office/drawing/2014/main" id="{57B28D27-029F-1213-44AC-702F461EA9D7}"/>
              </a:ext>
            </a:extLst>
          </p:cNvPr>
          <p:cNvSpPr txBox="1"/>
          <p:nvPr/>
        </p:nvSpPr>
        <p:spPr>
          <a:xfrm>
            <a:off x="9643213" y="4606822"/>
            <a:ext cx="1604771" cy="738664"/>
          </a:xfrm>
          <a:prstGeom prst="rect">
            <a:avLst/>
          </a:prstGeom>
          <a:noFill/>
        </p:spPr>
        <p:txBody>
          <a:bodyPr wrap="square" lIns="0" tIns="0" rIns="0" bIns="0" rtlCol="0">
            <a:spAutoFit/>
          </a:bodyPr>
          <a:lstStyle/>
          <a:p>
            <a:pPr algn="ctr"/>
            <a:r>
              <a:rPr lang="en-GB" sz="1600" b="1">
                <a:solidFill>
                  <a:schemeClr val="accent2"/>
                </a:solidFill>
                <a:latin typeface="Montserrat ExtraBold" pitchFamily="2" charset="0"/>
              </a:rPr>
              <a:t>Social &amp; Financial</a:t>
            </a:r>
          </a:p>
          <a:p>
            <a:pPr algn="ctr"/>
            <a:r>
              <a:rPr lang="en-GB" sz="1600" b="1">
                <a:solidFill>
                  <a:schemeClr val="accent2"/>
                </a:solidFill>
                <a:latin typeface="Montserrat ExtraBold" pitchFamily="2" charset="0"/>
              </a:rPr>
              <a:t>Enterprise</a:t>
            </a:r>
          </a:p>
        </p:txBody>
      </p:sp>
      <p:sp>
        <p:nvSpPr>
          <p:cNvPr id="33" name="Symbol zastępczy tekstu 5">
            <a:extLst>
              <a:ext uri="{FF2B5EF4-FFF2-40B4-BE49-F238E27FC236}">
                <a16:creationId xmlns:a16="http://schemas.microsoft.com/office/drawing/2014/main" id="{FD56E18D-5017-7F22-5F6D-C87D520FC59E}"/>
              </a:ext>
            </a:extLst>
          </p:cNvPr>
          <p:cNvSpPr txBox="1">
            <a:spLocks/>
          </p:cNvSpPr>
          <p:nvPr/>
        </p:nvSpPr>
        <p:spPr>
          <a:xfrm>
            <a:off x="901703" y="3840755"/>
            <a:ext cx="1804966" cy="7386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3"/>
                </a:solidFill>
                <a:latin typeface="Montserrat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a:t>1</a:t>
            </a:r>
          </a:p>
        </p:txBody>
      </p:sp>
      <p:sp>
        <p:nvSpPr>
          <p:cNvPr id="34" name="Symbol zastępczy tekstu 5">
            <a:extLst>
              <a:ext uri="{FF2B5EF4-FFF2-40B4-BE49-F238E27FC236}">
                <a16:creationId xmlns:a16="http://schemas.microsoft.com/office/drawing/2014/main" id="{417BE9CF-69E4-FAA8-9D6C-DD819919B315}"/>
              </a:ext>
            </a:extLst>
          </p:cNvPr>
          <p:cNvSpPr txBox="1">
            <a:spLocks/>
          </p:cNvSpPr>
          <p:nvPr/>
        </p:nvSpPr>
        <p:spPr>
          <a:xfrm>
            <a:off x="3095793" y="3840755"/>
            <a:ext cx="1804966" cy="7386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3"/>
                </a:solidFill>
                <a:latin typeface="Montserrat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a:t>2</a:t>
            </a:r>
          </a:p>
        </p:txBody>
      </p:sp>
      <p:sp>
        <p:nvSpPr>
          <p:cNvPr id="35" name="Symbol zastępczy tekstu 5">
            <a:extLst>
              <a:ext uri="{FF2B5EF4-FFF2-40B4-BE49-F238E27FC236}">
                <a16:creationId xmlns:a16="http://schemas.microsoft.com/office/drawing/2014/main" id="{3D1413B3-D35E-A08C-FF85-3C16E13079F9}"/>
              </a:ext>
            </a:extLst>
          </p:cNvPr>
          <p:cNvSpPr txBox="1">
            <a:spLocks/>
          </p:cNvSpPr>
          <p:nvPr/>
        </p:nvSpPr>
        <p:spPr>
          <a:xfrm>
            <a:off x="5208238" y="3840755"/>
            <a:ext cx="1804966" cy="7386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3"/>
                </a:solidFill>
                <a:latin typeface="Montserrat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a:t>3</a:t>
            </a:r>
          </a:p>
        </p:txBody>
      </p:sp>
      <p:sp>
        <p:nvSpPr>
          <p:cNvPr id="36" name="Symbol zastępczy tekstu 5">
            <a:extLst>
              <a:ext uri="{FF2B5EF4-FFF2-40B4-BE49-F238E27FC236}">
                <a16:creationId xmlns:a16="http://schemas.microsoft.com/office/drawing/2014/main" id="{56D9DDAD-3798-1761-9AAE-A89189A6C90E}"/>
              </a:ext>
            </a:extLst>
          </p:cNvPr>
          <p:cNvSpPr txBox="1">
            <a:spLocks/>
          </p:cNvSpPr>
          <p:nvPr/>
        </p:nvSpPr>
        <p:spPr>
          <a:xfrm>
            <a:off x="7353972" y="3840755"/>
            <a:ext cx="1804966" cy="7386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3"/>
                </a:solidFill>
                <a:latin typeface="Montserrat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a:t>4</a:t>
            </a:r>
          </a:p>
        </p:txBody>
      </p:sp>
      <p:sp>
        <p:nvSpPr>
          <p:cNvPr id="37" name="Symbol zastępczy tekstu 5">
            <a:extLst>
              <a:ext uri="{FF2B5EF4-FFF2-40B4-BE49-F238E27FC236}">
                <a16:creationId xmlns:a16="http://schemas.microsoft.com/office/drawing/2014/main" id="{612C59D5-DCD7-5526-A08B-650C92E7D12B}"/>
              </a:ext>
            </a:extLst>
          </p:cNvPr>
          <p:cNvSpPr txBox="1">
            <a:spLocks/>
          </p:cNvSpPr>
          <p:nvPr/>
        </p:nvSpPr>
        <p:spPr>
          <a:xfrm>
            <a:off x="9490207" y="3840755"/>
            <a:ext cx="1804966" cy="7386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3"/>
                </a:solidFill>
                <a:latin typeface="Montserrat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a:t>5</a:t>
            </a:r>
          </a:p>
        </p:txBody>
      </p:sp>
    </p:spTree>
    <p:extLst>
      <p:ext uri="{BB962C8B-B14F-4D97-AF65-F5344CB8AC3E}">
        <p14:creationId xmlns:p14="http://schemas.microsoft.com/office/powerpoint/2010/main" val="81198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p:txBody>
          <a:bodyPr/>
          <a:lstStyle/>
          <a:p>
            <a:r>
              <a:rPr lang="pl-PL">
                <a:solidFill>
                  <a:schemeClr val="accent2"/>
                </a:solidFill>
              </a:rPr>
              <a:t>Three Elements </a:t>
            </a:r>
            <a:r>
              <a:rPr lang="pl-PL"/>
              <a:t>to Energise Children Worldwide</a:t>
            </a:r>
          </a:p>
        </p:txBody>
      </p:sp>
      <p:sp>
        <p:nvSpPr>
          <p:cNvPr id="4" name="Symbol zastępczy tekstu 3">
            <a:extLst>
              <a:ext uri="{FF2B5EF4-FFF2-40B4-BE49-F238E27FC236}">
                <a16:creationId xmlns:a16="http://schemas.microsoft.com/office/drawing/2014/main" id="{BB419A8A-982E-066B-6CC4-B8F629309874}"/>
              </a:ext>
            </a:extLst>
          </p:cNvPr>
          <p:cNvSpPr>
            <a:spLocks noGrp="1"/>
          </p:cNvSpPr>
          <p:nvPr>
            <p:ph type="body" sz="quarter" idx="11"/>
          </p:nvPr>
        </p:nvSpPr>
        <p:spPr>
          <a:xfrm>
            <a:off x="943239" y="1759352"/>
            <a:ext cx="4444387" cy="3155544"/>
          </a:xfrm>
        </p:spPr>
        <p:txBody>
          <a:bodyPr vert="horz" wrap="square" lIns="0" tIns="0" rIns="0" bIns="0" numCol="1" spcCol="504000" rtlCol="0" anchor="t">
            <a:spAutoFit/>
          </a:bodyPr>
          <a:lstStyle/>
          <a:p>
            <a:pPr marL="899795">
              <a:spcBef>
                <a:spcPts val="0"/>
              </a:spcBef>
            </a:pPr>
            <a:r>
              <a:rPr lang="pl-PL" sz="1800" b="1">
                <a:solidFill>
                  <a:schemeClr val="accent3"/>
                </a:solidFill>
                <a:latin typeface="Montserrat ExtraBold" pitchFamily="2" charset="0"/>
              </a:rPr>
              <a:t>Method (Ignition): </a:t>
            </a:r>
            <a:endParaRPr lang="nl-NL"/>
          </a:p>
          <a:p>
            <a:pPr marL="899795">
              <a:spcBef>
                <a:spcPts val="0"/>
              </a:spcBef>
            </a:pPr>
            <a:r>
              <a:rPr lang="pl-PL" sz="1800">
                <a:solidFill>
                  <a:schemeClr val="accent3"/>
                </a:solidFill>
                <a:latin typeface="Montserrat"/>
              </a:rPr>
              <a:t>Our Active Learning Methods (ALMs) provide the heat and ignite the spark. </a:t>
            </a:r>
          </a:p>
          <a:p>
            <a:pPr>
              <a:spcBef>
                <a:spcPts val="0"/>
              </a:spcBef>
            </a:pPr>
            <a:r>
              <a:rPr lang="pl-PL" sz="1800">
                <a:latin typeface="Montserrat" pitchFamily="2" charset="0"/>
              </a:rPr>
              <a:t>Trainers and teachers learn how to really engage their learners and make learning exciting, fun, and relevant, which changes everything. </a:t>
            </a:r>
            <a:endParaRPr lang="pl-PL">
              <a:latin typeface="Montserrat" pitchFamily="2" charset="0"/>
            </a:endParaRPr>
          </a:p>
        </p:txBody>
      </p:sp>
      <p:sp>
        <p:nvSpPr>
          <p:cNvPr id="15" name="Symbol zastępczy tekstu 3">
            <a:extLst>
              <a:ext uri="{FF2B5EF4-FFF2-40B4-BE49-F238E27FC236}">
                <a16:creationId xmlns:a16="http://schemas.microsoft.com/office/drawing/2014/main" id="{6ADA7664-5F56-5A98-423A-59B19EEE7F11}"/>
              </a:ext>
            </a:extLst>
          </p:cNvPr>
          <p:cNvSpPr txBox="1">
            <a:spLocks/>
          </p:cNvSpPr>
          <p:nvPr/>
        </p:nvSpPr>
        <p:spPr>
          <a:xfrm>
            <a:off x="943239" y="1338175"/>
            <a:ext cx="537452" cy="1600663"/>
          </a:xfrm>
          <a:prstGeom prst="rect">
            <a:avLst/>
          </a:prstGeom>
        </p:spPr>
        <p:txBody>
          <a:bodyPr vert="horz" lIns="0" tIns="0" rIns="0" bIns="0" numCol="1" spcCol="504000" rtlCol="0">
            <a:normAutofit fontScale="92500" lnSpcReduction="10000"/>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pl-PL" sz="8800" b="1">
                <a:solidFill>
                  <a:schemeClr val="accent3"/>
                </a:solidFill>
                <a:latin typeface="Montserrat Black" pitchFamily="2" charset="0"/>
              </a:rPr>
              <a:t>2</a:t>
            </a:r>
          </a:p>
        </p:txBody>
      </p:sp>
      <p:sp>
        <p:nvSpPr>
          <p:cNvPr id="5" name="Owal 4">
            <a:extLst>
              <a:ext uri="{FF2B5EF4-FFF2-40B4-BE49-F238E27FC236}">
                <a16:creationId xmlns:a16="http://schemas.microsoft.com/office/drawing/2014/main" id="{F39F253F-D161-00F8-D7EF-22FCC475D7A7}"/>
              </a:ext>
            </a:extLst>
          </p:cNvPr>
          <p:cNvSpPr/>
          <p:nvPr/>
        </p:nvSpPr>
        <p:spPr>
          <a:xfrm>
            <a:off x="7606942" y="1456221"/>
            <a:ext cx="2965234" cy="2965234"/>
          </a:xfrm>
          <a:prstGeom prst="ellipse">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extBox 14">
            <a:extLst>
              <a:ext uri="{FF2B5EF4-FFF2-40B4-BE49-F238E27FC236}">
                <a16:creationId xmlns:a16="http://schemas.microsoft.com/office/drawing/2014/main" id="{970BD603-BF9A-2FD0-3C2F-CC10FCA57153}"/>
              </a:ext>
            </a:extLst>
          </p:cNvPr>
          <p:cNvSpPr txBox="1"/>
          <p:nvPr/>
        </p:nvSpPr>
        <p:spPr>
          <a:xfrm>
            <a:off x="7942217" y="2032387"/>
            <a:ext cx="2293883" cy="553998"/>
          </a:xfrm>
          <a:prstGeom prst="rect">
            <a:avLst/>
          </a:prstGeom>
        </p:spPr>
        <p:txBody>
          <a:bodyPr wrap="square" lIns="0" tIns="0" rIns="0" bIns="0" rtlCol="0" anchor="t">
            <a:spAutoFit/>
          </a:bodyPr>
          <a:lstStyle/>
          <a:p>
            <a:pPr algn="ctr"/>
            <a:r>
              <a:rPr lang="en-US" sz="2000" b="1">
                <a:latin typeface="Montserrat Black" panose="020B0604020202020204" charset="0"/>
              </a:rPr>
              <a:t>Content &amp; Tools </a:t>
            </a:r>
            <a:br>
              <a:rPr lang="en-US" sz="2000" b="1">
                <a:latin typeface="Montserrat Black" panose="020B0604020202020204" charset="0"/>
              </a:rPr>
            </a:br>
            <a:r>
              <a:rPr lang="en-US" sz="1600" b="1" i="1">
                <a:latin typeface="Montserrat Ultra-Bold" panose="020B0604020202020204" charset="0"/>
              </a:rPr>
              <a:t>Fuel Source</a:t>
            </a:r>
          </a:p>
        </p:txBody>
      </p:sp>
      <p:sp>
        <p:nvSpPr>
          <p:cNvPr id="13" name="Owal 12">
            <a:extLst>
              <a:ext uri="{FF2B5EF4-FFF2-40B4-BE49-F238E27FC236}">
                <a16:creationId xmlns:a16="http://schemas.microsoft.com/office/drawing/2014/main" id="{E1771AA1-4053-83A6-E226-EBB0DC531F36}"/>
              </a:ext>
            </a:extLst>
          </p:cNvPr>
          <p:cNvSpPr/>
          <p:nvPr/>
        </p:nvSpPr>
        <p:spPr>
          <a:xfrm>
            <a:off x="6695917" y="2869696"/>
            <a:ext cx="2965234" cy="2965234"/>
          </a:xfrm>
          <a:prstGeom prst="ellipse">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extBox 14">
            <a:extLst>
              <a:ext uri="{FF2B5EF4-FFF2-40B4-BE49-F238E27FC236}">
                <a16:creationId xmlns:a16="http://schemas.microsoft.com/office/drawing/2014/main" id="{611149EE-F1CA-6C8C-30BE-7AA29552E0DD}"/>
              </a:ext>
            </a:extLst>
          </p:cNvPr>
          <p:cNvSpPr txBox="1"/>
          <p:nvPr/>
        </p:nvSpPr>
        <p:spPr>
          <a:xfrm>
            <a:off x="6957017" y="4805565"/>
            <a:ext cx="1822049" cy="553998"/>
          </a:xfrm>
          <a:prstGeom prst="rect">
            <a:avLst/>
          </a:prstGeom>
        </p:spPr>
        <p:txBody>
          <a:bodyPr wrap="square" lIns="0" tIns="0" rIns="0" bIns="0" rtlCol="0" anchor="t">
            <a:spAutoFit/>
          </a:bodyPr>
          <a:lstStyle/>
          <a:p>
            <a:pPr algn="ctr"/>
            <a:r>
              <a:rPr lang="en-US" sz="2000" b="1">
                <a:solidFill>
                  <a:schemeClr val="accent3"/>
                </a:solidFill>
                <a:latin typeface="Montserrat Black" panose="020B0604020202020204" charset="0"/>
              </a:rPr>
              <a:t>Method</a:t>
            </a:r>
          </a:p>
          <a:p>
            <a:pPr algn="ctr"/>
            <a:r>
              <a:rPr lang="en-US" sz="1600" b="1" i="1">
                <a:solidFill>
                  <a:schemeClr val="accent3"/>
                </a:solidFill>
                <a:latin typeface="Montserrat Ultra-Bold" panose="020B0604020202020204" charset="0"/>
              </a:rPr>
              <a:t>Ignition</a:t>
            </a:r>
          </a:p>
        </p:txBody>
      </p:sp>
      <p:sp>
        <p:nvSpPr>
          <p:cNvPr id="17" name="Owal 16">
            <a:extLst>
              <a:ext uri="{FF2B5EF4-FFF2-40B4-BE49-F238E27FC236}">
                <a16:creationId xmlns:a16="http://schemas.microsoft.com/office/drawing/2014/main" id="{0614E6B8-1882-4339-A2D1-BDAB11DAF1F0}"/>
              </a:ext>
            </a:extLst>
          </p:cNvPr>
          <p:cNvSpPr/>
          <p:nvPr/>
        </p:nvSpPr>
        <p:spPr>
          <a:xfrm>
            <a:off x="8626033" y="2839995"/>
            <a:ext cx="2965234" cy="2965234"/>
          </a:xfrm>
          <a:prstGeom prst="ellipse">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TextBox 14">
            <a:extLst>
              <a:ext uri="{FF2B5EF4-FFF2-40B4-BE49-F238E27FC236}">
                <a16:creationId xmlns:a16="http://schemas.microsoft.com/office/drawing/2014/main" id="{83652776-7A09-8FE9-E4C8-26F0B03EB9CB}"/>
              </a:ext>
            </a:extLst>
          </p:cNvPr>
          <p:cNvSpPr txBox="1"/>
          <p:nvPr/>
        </p:nvSpPr>
        <p:spPr>
          <a:xfrm>
            <a:off x="9504380" y="4805565"/>
            <a:ext cx="1822049" cy="553998"/>
          </a:xfrm>
          <a:prstGeom prst="rect">
            <a:avLst/>
          </a:prstGeom>
        </p:spPr>
        <p:txBody>
          <a:bodyPr wrap="square" lIns="0" tIns="0" rIns="0" bIns="0" rtlCol="0" anchor="t">
            <a:spAutoFit/>
          </a:bodyPr>
          <a:lstStyle/>
          <a:p>
            <a:pPr algn="ctr"/>
            <a:r>
              <a:rPr lang="en-US" sz="2000" b="1">
                <a:solidFill>
                  <a:schemeClr val="accent2"/>
                </a:solidFill>
                <a:latin typeface="Montserrat Black" panose="020B0604020202020204" charset="0"/>
              </a:rPr>
              <a:t>Network</a:t>
            </a:r>
          </a:p>
          <a:p>
            <a:pPr algn="ctr"/>
            <a:r>
              <a:rPr lang="en-US" sz="1600" b="1" i="1">
                <a:solidFill>
                  <a:schemeClr val="accent2"/>
                </a:solidFill>
                <a:latin typeface="Montserrat Ultra-Bold" panose="020B0604020202020204" charset="0"/>
              </a:rPr>
              <a:t>Oxygen</a:t>
            </a:r>
          </a:p>
        </p:txBody>
      </p:sp>
      <p:pic>
        <p:nvPicPr>
          <p:cNvPr id="19" name="Obraz 18">
            <a:extLst>
              <a:ext uri="{FF2B5EF4-FFF2-40B4-BE49-F238E27FC236}">
                <a16:creationId xmlns:a16="http://schemas.microsoft.com/office/drawing/2014/main" id="{808FED41-19AD-15A1-7D5E-DC7672698A84}"/>
              </a:ext>
            </a:extLst>
          </p:cNvPr>
          <p:cNvPicPr>
            <a:picLocks noChangeAspect="1"/>
          </p:cNvPicPr>
          <p:nvPr/>
        </p:nvPicPr>
        <p:blipFill>
          <a:blip r:embed="rId4"/>
          <a:stretch>
            <a:fillRect/>
          </a:stretch>
        </p:blipFill>
        <p:spPr>
          <a:xfrm>
            <a:off x="7531966" y="2877341"/>
            <a:ext cx="3094243" cy="2210766"/>
          </a:xfrm>
          <a:prstGeom prst="rect">
            <a:avLst/>
          </a:prstGeom>
        </p:spPr>
      </p:pic>
    </p:spTree>
    <p:extLst>
      <p:ext uri="{BB962C8B-B14F-4D97-AF65-F5344CB8AC3E}">
        <p14:creationId xmlns:p14="http://schemas.microsoft.com/office/powerpoint/2010/main" val="173404752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Afbeelding met persoon, kleding, glimlach, person&#10;&#10;Door AI gegenereerde inhoud is mogelijk onjuist.">
            <a:extLst>
              <a:ext uri="{FF2B5EF4-FFF2-40B4-BE49-F238E27FC236}">
                <a16:creationId xmlns:a16="http://schemas.microsoft.com/office/drawing/2014/main" id="{8671A9C2-F1F3-6261-F9E2-3D634196BA88}"/>
              </a:ext>
            </a:extLst>
          </p:cNvPr>
          <p:cNvPicPr>
            <a:picLocks noGrp="1" noChangeAspect="1"/>
          </p:cNvPicPr>
          <p:nvPr>
            <p:ph type="pic" sz="quarter" idx="12"/>
          </p:nvPr>
        </p:nvPicPr>
        <p:blipFill>
          <a:blip r:embed="rId3"/>
          <a:srcRect l="-216" t="-979" r="55603" b="881"/>
          <a:stretch/>
        </p:blipFill>
        <p:spPr>
          <a:xfrm>
            <a:off x="1657" y="-4373"/>
            <a:ext cx="3882544" cy="6388226"/>
          </a:xfrm>
        </p:spPr>
      </p:pic>
      <p:sp>
        <p:nvSpPr>
          <p:cNvPr id="3" name="Tytuł 2">
            <a:extLst>
              <a:ext uri="{FF2B5EF4-FFF2-40B4-BE49-F238E27FC236}">
                <a16:creationId xmlns:a16="http://schemas.microsoft.com/office/drawing/2014/main" id="{DC560446-C478-EB9D-03FC-E9C8C4D0D7CB}"/>
              </a:ext>
            </a:extLst>
          </p:cNvPr>
          <p:cNvSpPr>
            <a:spLocks noGrp="1"/>
          </p:cNvSpPr>
          <p:nvPr>
            <p:ph type="title"/>
          </p:nvPr>
        </p:nvSpPr>
        <p:spPr>
          <a:xfrm>
            <a:off x="4161761" y="539673"/>
            <a:ext cx="6362700" cy="492443"/>
          </a:xfrm>
        </p:spPr>
        <p:txBody>
          <a:bodyPr/>
          <a:lstStyle/>
          <a:p>
            <a:r>
              <a:rPr lang="pl-PL"/>
              <a:t>Active Learning Methods</a:t>
            </a:r>
          </a:p>
        </p:txBody>
      </p:sp>
      <p:sp>
        <p:nvSpPr>
          <p:cNvPr id="4" name="Symbol zastępczy tekstu 3">
            <a:extLst>
              <a:ext uri="{FF2B5EF4-FFF2-40B4-BE49-F238E27FC236}">
                <a16:creationId xmlns:a16="http://schemas.microsoft.com/office/drawing/2014/main" id="{F54B7FC0-DDD8-85A6-2D77-5AC5C9BF992B}"/>
              </a:ext>
            </a:extLst>
          </p:cNvPr>
          <p:cNvSpPr>
            <a:spLocks noGrp="1"/>
          </p:cNvSpPr>
          <p:nvPr>
            <p:ph type="body" sz="quarter" idx="11"/>
          </p:nvPr>
        </p:nvSpPr>
        <p:spPr>
          <a:xfrm>
            <a:off x="4161761" y="2227184"/>
            <a:ext cx="6362700" cy="2813527"/>
          </a:xfrm>
        </p:spPr>
        <p:txBody>
          <a:bodyPr/>
          <a:lstStyle/>
          <a:p>
            <a:r>
              <a:rPr lang="pl-PL"/>
              <a:t>Aflatoun International focuses on</a:t>
            </a:r>
            <a:r>
              <a:rPr lang="pl-PL" b="1"/>
              <a:t> learning through action </a:t>
            </a:r>
            <a:r>
              <a:rPr lang="pl-PL"/>
              <a:t>and this already starts at an early age, when children’s habits are forming. ​</a:t>
            </a:r>
          </a:p>
          <a:p>
            <a:r>
              <a:rPr lang="pl-PL"/>
              <a:t>With Aflatoun’s </a:t>
            </a:r>
            <a:r>
              <a:rPr lang="pl-PL" b="1"/>
              <a:t>Active Learning Methods</a:t>
            </a:r>
            <a:r>
              <a:rPr lang="pl-PL"/>
              <a:t>, students actively participate in class which focuses on interpersonal and cognitive competencies such as cooperation, negotiation and leadership, as well as problem-solving, analysis, critical thinking and decision-making. </a:t>
            </a:r>
          </a:p>
        </p:txBody>
      </p:sp>
    </p:spTree>
    <p:extLst>
      <p:ext uri="{BB962C8B-B14F-4D97-AF65-F5344CB8AC3E}">
        <p14:creationId xmlns:p14="http://schemas.microsoft.com/office/powerpoint/2010/main" val="974529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920F55-AECB-CC83-7626-E4489D9E4570}"/>
              </a:ext>
            </a:extLst>
          </p:cNvPr>
          <p:cNvSpPr>
            <a:spLocks noGrp="1"/>
          </p:cNvSpPr>
          <p:nvPr>
            <p:ph type="title"/>
          </p:nvPr>
        </p:nvSpPr>
        <p:spPr>
          <a:xfrm>
            <a:off x="838200" y="539673"/>
            <a:ext cx="10515600" cy="492443"/>
          </a:xfrm>
        </p:spPr>
        <p:txBody>
          <a:bodyPr/>
          <a:lstStyle/>
          <a:p>
            <a:r>
              <a:rPr lang="pl-PL"/>
              <a:t>Trainings and capacity building</a:t>
            </a:r>
          </a:p>
        </p:txBody>
      </p:sp>
      <p:sp>
        <p:nvSpPr>
          <p:cNvPr id="3" name="Symbol zastępczy tekstu 2">
            <a:extLst>
              <a:ext uri="{FF2B5EF4-FFF2-40B4-BE49-F238E27FC236}">
                <a16:creationId xmlns:a16="http://schemas.microsoft.com/office/drawing/2014/main" id="{94928EA5-FDA7-2CAF-1B26-7D2C7E853CA4}"/>
              </a:ext>
            </a:extLst>
          </p:cNvPr>
          <p:cNvSpPr>
            <a:spLocks noGrp="1"/>
          </p:cNvSpPr>
          <p:nvPr>
            <p:ph type="body" idx="10"/>
          </p:nvPr>
        </p:nvSpPr>
        <p:spPr>
          <a:xfrm>
            <a:off x="838200" y="1211789"/>
            <a:ext cx="6540500" cy="625475"/>
          </a:xfrm>
        </p:spPr>
        <p:txBody>
          <a:bodyPr/>
          <a:lstStyle/>
          <a:p>
            <a:r>
              <a:rPr lang="pl-PL"/>
              <a:t>What TYPE OF TRAINING does Aflatoun offer?</a:t>
            </a:r>
          </a:p>
        </p:txBody>
      </p:sp>
      <p:sp>
        <p:nvSpPr>
          <p:cNvPr id="4" name="Symbol zastępczy tekstu 3">
            <a:extLst>
              <a:ext uri="{FF2B5EF4-FFF2-40B4-BE49-F238E27FC236}">
                <a16:creationId xmlns:a16="http://schemas.microsoft.com/office/drawing/2014/main" id="{34FEA762-855B-D83B-9141-F76B2D7DE2B7}"/>
              </a:ext>
            </a:extLst>
          </p:cNvPr>
          <p:cNvSpPr>
            <a:spLocks noGrp="1"/>
          </p:cNvSpPr>
          <p:nvPr>
            <p:ph type="body" sz="quarter" idx="11"/>
          </p:nvPr>
        </p:nvSpPr>
        <p:spPr/>
        <p:txBody>
          <a:bodyPr/>
          <a:lstStyle/>
          <a:p>
            <a:r>
              <a:rPr lang="pl-PL" b="1">
                <a:solidFill>
                  <a:schemeClr val="accent2"/>
                </a:solidFill>
              </a:rPr>
              <a:t>Teachers who use child-centered, participatory teaching methods </a:t>
            </a:r>
            <a:r>
              <a:rPr lang="pl-PL"/>
              <a:t>in the classroom, as well as </a:t>
            </a:r>
            <a:r>
              <a:rPr lang="pl-PL" b="1">
                <a:solidFill>
                  <a:schemeClr val="accent2"/>
                </a:solidFill>
              </a:rPr>
              <a:t>NGO facilitators working with children and youth </a:t>
            </a:r>
            <a:r>
              <a:rPr lang="pl-PL"/>
              <a:t>outside of school, are essential for the successful delivery of Aflatoun’s content.</a:t>
            </a:r>
          </a:p>
          <a:p>
            <a:r>
              <a:rPr lang="pl-PL"/>
              <a:t>Our training </a:t>
            </a:r>
            <a:r>
              <a:rPr lang="pl-PL" b="1">
                <a:solidFill>
                  <a:schemeClr val="accent2"/>
                </a:solidFill>
              </a:rPr>
              <a:t>ensures that educators can make the most of Aflatoun’s materials </a:t>
            </a:r>
            <a:r>
              <a:rPr lang="pl-PL"/>
              <a:t>while also enhancing their overall teaching and facilitation skills. </a:t>
            </a:r>
          </a:p>
          <a:p>
            <a:r>
              <a:rPr lang="pl-PL"/>
              <a:t>We believe that </a:t>
            </a:r>
            <a:r>
              <a:rPr lang="pl-PL" b="1">
                <a:solidFill>
                  <a:schemeClr val="accent2"/>
                </a:solidFill>
              </a:rPr>
              <a:t>teachers and facilitators should be beneficiaries of the programme </a:t>
            </a:r>
            <a:r>
              <a:rPr lang="pl-PL"/>
              <a:t>just as much as the children and youth. This is achieved through a global network of </a:t>
            </a:r>
            <a:r>
              <a:rPr lang="pl-PL" b="1">
                <a:solidFill>
                  <a:schemeClr val="accent2"/>
                </a:solidFill>
              </a:rPr>
              <a:t>Regional Master Trainers</a:t>
            </a:r>
            <a:r>
              <a:rPr lang="pl-PL"/>
              <a:t>, many of whom work within teacher training institutes and other organizations.</a:t>
            </a:r>
          </a:p>
        </p:txBody>
      </p:sp>
    </p:spTree>
    <p:extLst>
      <p:ext uri="{BB962C8B-B14F-4D97-AF65-F5344CB8AC3E}">
        <p14:creationId xmlns:p14="http://schemas.microsoft.com/office/powerpoint/2010/main" val="3432863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920F55-AECB-CC83-7626-E4489D9E4570}"/>
              </a:ext>
            </a:extLst>
          </p:cNvPr>
          <p:cNvSpPr>
            <a:spLocks noGrp="1"/>
          </p:cNvSpPr>
          <p:nvPr>
            <p:ph type="title"/>
          </p:nvPr>
        </p:nvSpPr>
        <p:spPr>
          <a:xfrm>
            <a:off x="838200" y="539673"/>
            <a:ext cx="10515600" cy="492443"/>
          </a:xfrm>
        </p:spPr>
        <p:txBody>
          <a:bodyPr/>
          <a:lstStyle/>
          <a:p>
            <a:r>
              <a:rPr lang="pl-PL"/>
              <a:t>Trainings and capacity building</a:t>
            </a:r>
          </a:p>
        </p:txBody>
      </p:sp>
      <p:sp>
        <p:nvSpPr>
          <p:cNvPr id="3" name="Symbol zastępczy tekstu 2">
            <a:extLst>
              <a:ext uri="{FF2B5EF4-FFF2-40B4-BE49-F238E27FC236}">
                <a16:creationId xmlns:a16="http://schemas.microsoft.com/office/drawing/2014/main" id="{94928EA5-FDA7-2CAF-1B26-7D2C7E853CA4}"/>
              </a:ext>
            </a:extLst>
          </p:cNvPr>
          <p:cNvSpPr>
            <a:spLocks noGrp="1"/>
          </p:cNvSpPr>
          <p:nvPr>
            <p:ph type="body" idx="10"/>
          </p:nvPr>
        </p:nvSpPr>
        <p:spPr>
          <a:xfrm>
            <a:off x="838200" y="1211789"/>
            <a:ext cx="6540500" cy="625475"/>
          </a:xfrm>
        </p:spPr>
        <p:txBody>
          <a:bodyPr/>
          <a:lstStyle/>
          <a:p>
            <a:r>
              <a:rPr lang="pl-PL"/>
              <a:t>What TYPE OF TRAINING does Aflatoun offer?</a:t>
            </a:r>
          </a:p>
        </p:txBody>
      </p:sp>
      <p:sp>
        <p:nvSpPr>
          <p:cNvPr id="5" name="Freeform 27">
            <a:extLst>
              <a:ext uri="{FF2B5EF4-FFF2-40B4-BE49-F238E27FC236}">
                <a16:creationId xmlns:a16="http://schemas.microsoft.com/office/drawing/2014/main" id="{4CCBE078-F0B0-B6AB-1C55-541C13A25026}"/>
              </a:ext>
            </a:extLst>
          </p:cNvPr>
          <p:cNvSpPr/>
          <p:nvPr/>
        </p:nvSpPr>
        <p:spPr>
          <a:xfrm flipH="1">
            <a:off x="1430875" y="4218273"/>
            <a:ext cx="2887729" cy="1640648"/>
          </a:xfrm>
          <a:custGeom>
            <a:avLst/>
            <a:gdLst>
              <a:gd name="connsiteX0" fmla="*/ 0 w 1897301"/>
              <a:gd name="connsiteY0" fmla="*/ 41470 h 2386402"/>
              <a:gd name="connsiteX1" fmla="*/ 0 w 1897301"/>
              <a:gd name="connsiteY1" fmla="*/ 2386402 h 2386402"/>
              <a:gd name="connsiteX2" fmla="*/ 1897302 w 1897301"/>
              <a:gd name="connsiteY2" fmla="*/ 2386402 h 2386402"/>
              <a:gd name="connsiteX3" fmla="*/ 1897302 w 1897301"/>
              <a:gd name="connsiteY3" fmla="*/ 0 h 2386402"/>
            </a:gdLst>
            <a:ahLst/>
            <a:cxnLst>
              <a:cxn ang="0">
                <a:pos x="connsiteX0" y="connsiteY0"/>
              </a:cxn>
              <a:cxn ang="0">
                <a:pos x="connsiteX1" y="connsiteY1"/>
              </a:cxn>
              <a:cxn ang="0">
                <a:pos x="connsiteX2" y="connsiteY2"/>
              </a:cxn>
              <a:cxn ang="0">
                <a:pos x="connsiteX3" y="connsiteY3"/>
              </a:cxn>
            </a:cxnLst>
            <a:rect l="l" t="t" r="r" b="b"/>
            <a:pathLst>
              <a:path w="1897301" h="2386402">
                <a:moveTo>
                  <a:pt x="0" y="41470"/>
                </a:moveTo>
                <a:lnTo>
                  <a:pt x="0" y="2386402"/>
                </a:lnTo>
                <a:lnTo>
                  <a:pt x="1897302" y="2386402"/>
                </a:lnTo>
                <a:lnTo>
                  <a:pt x="1897302" y="0"/>
                </a:lnTo>
                <a:close/>
              </a:path>
            </a:pathLst>
          </a:custGeom>
          <a:solidFill>
            <a:schemeClr val="accent3"/>
          </a:solidFill>
          <a:ln w="8200" cap="flat">
            <a:solidFill>
              <a:schemeClr val="accent3">
                <a:lumMod val="20000"/>
                <a:lumOff val="80000"/>
              </a:schemeClr>
            </a:solidFill>
            <a:prstDash val="solid"/>
            <a:miter/>
          </a:ln>
        </p:spPr>
        <p:txBody>
          <a:bodyPr lIns="251999" rIns="396000" bIns="432000" rtlCol="0" anchor="b"/>
          <a:lstStyle/>
          <a:p>
            <a:pPr algn="ctr"/>
            <a:r>
              <a:rPr lang="en-GB" sz="1600">
                <a:solidFill>
                  <a:srgbClr val="FFFFFF"/>
                </a:solidFill>
                <a:effectLst/>
                <a:latin typeface="Montserrat" pitchFamily="2" charset="77"/>
              </a:rPr>
              <a:t>Core Curricula Training on AflaTot, AflaToun, AflaTeen and AflaYouth</a:t>
            </a:r>
          </a:p>
        </p:txBody>
      </p:sp>
      <p:sp>
        <p:nvSpPr>
          <p:cNvPr id="6" name="Freeform 28">
            <a:extLst>
              <a:ext uri="{FF2B5EF4-FFF2-40B4-BE49-F238E27FC236}">
                <a16:creationId xmlns:a16="http://schemas.microsoft.com/office/drawing/2014/main" id="{B8FE0560-9703-B509-716A-E83650620D3C}"/>
              </a:ext>
            </a:extLst>
          </p:cNvPr>
          <p:cNvSpPr/>
          <p:nvPr/>
        </p:nvSpPr>
        <p:spPr>
          <a:xfrm>
            <a:off x="7641144" y="2578100"/>
            <a:ext cx="2887729" cy="3268330"/>
          </a:xfrm>
          <a:custGeom>
            <a:avLst/>
            <a:gdLst>
              <a:gd name="connsiteX0" fmla="*/ 0 w 1897301"/>
              <a:gd name="connsiteY0" fmla="*/ 41470 h 2386402"/>
              <a:gd name="connsiteX1" fmla="*/ 0 w 1897301"/>
              <a:gd name="connsiteY1" fmla="*/ 2386402 h 2386402"/>
              <a:gd name="connsiteX2" fmla="*/ 1897302 w 1897301"/>
              <a:gd name="connsiteY2" fmla="*/ 2386402 h 2386402"/>
              <a:gd name="connsiteX3" fmla="*/ 1897302 w 1897301"/>
              <a:gd name="connsiteY3" fmla="*/ 0 h 2386402"/>
            </a:gdLst>
            <a:ahLst/>
            <a:cxnLst>
              <a:cxn ang="0">
                <a:pos x="connsiteX0" y="connsiteY0"/>
              </a:cxn>
              <a:cxn ang="0">
                <a:pos x="connsiteX1" y="connsiteY1"/>
              </a:cxn>
              <a:cxn ang="0">
                <a:pos x="connsiteX2" y="connsiteY2"/>
              </a:cxn>
              <a:cxn ang="0">
                <a:pos x="connsiteX3" y="connsiteY3"/>
              </a:cxn>
            </a:cxnLst>
            <a:rect l="l" t="t" r="r" b="b"/>
            <a:pathLst>
              <a:path w="1897301" h="2386402">
                <a:moveTo>
                  <a:pt x="0" y="41470"/>
                </a:moveTo>
                <a:lnTo>
                  <a:pt x="0" y="2386402"/>
                </a:lnTo>
                <a:lnTo>
                  <a:pt x="1897302" y="2386402"/>
                </a:lnTo>
                <a:lnTo>
                  <a:pt x="1897302" y="0"/>
                </a:lnTo>
                <a:close/>
              </a:path>
            </a:pathLst>
          </a:custGeom>
          <a:solidFill>
            <a:schemeClr val="accent2"/>
          </a:solidFill>
          <a:ln w="8200" cap="flat">
            <a:noFill/>
            <a:prstDash val="solid"/>
            <a:miter/>
          </a:ln>
        </p:spPr>
        <p:txBody>
          <a:bodyPr lIns="324000" rIns="324000" bIns="432000" rtlCol="0" anchor="b"/>
          <a:lstStyle/>
          <a:p>
            <a:pPr algn="ctr"/>
            <a:r>
              <a:rPr lang="en-GB" sz="1600">
                <a:solidFill>
                  <a:srgbClr val="FFFFFF"/>
                </a:solidFill>
                <a:effectLst/>
                <a:latin typeface="Montserrat" pitchFamily="2" charset="77"/>
              </a:rPr>
              <a:t>Capacity Building on Digital Learning, MERL, Communications, Fundraising, etc.</a:t>
            </a:r>
          </a:p>
        </p:txBody>
      </p:sp>
      <p:sp>
        <p:nvSpPr>
          <p:cNvPr id="7" name="Freeform 26">
            <a:extLst>
              <a:ext uri="{FF2B5EF4-FFF2-40B4-BE49-F238E27FC236}">
                <a16:creationId xmlns:a16="http://schemas.microsoft.com/office/drawing/2014/main" id="{D60775EF-0CCE-E3A2-93D4-9062610895B2}"/>
              </a:ext>
            </a:extLst>
          </p:cNvPr>
          <p:cNvSpPr/>
          <p:nvPr/>
        </p:nvSpPr>
        <p:spPr>
          <a:xfrm>
            <a:off x="4318605" y="2235200"/>
            <a:ext cx="3382425" cy="3837000"/>
          </a:xfrm>
          <a:custGeom>
            <a:avLst/>
            <a:gdLst>
              <a:gd name="connsiteX0" fmla="*/ 0 w 1897301"/>
              <a:gd name="connsiteY0" fmla="*/ 41470 h 2386402"/>
              <a:gd name="connsiteX1" fmla="*/ 0 w 1897301"/>
              <a:gd name="connsiteY1" fmla="*/ 2386402 h 2386402"/>
              <a:gd name="connsiteX2" fmla="*/ 1897301 w 1897301"/>
              <a:gd name="connsiteY2" fmla="*/ 2386402 h 2386402"/>
              <a:gd name="connsiteX3" fmla="*/ 1897301 w 1897301"/>
              <a:gd name="connsiteY3" fmla="*/ 0 h 2386402"/>
            </a:gdLst>
            <a:ahLst/>
            <a:cxnLst>
              <a:cxn ang="0">
                <a:pos x="connsiteX0" y="connsiteY0"/>
              </a:cxn>
              <a:cxn ang="0">
                <a:pos x="connsiteX1" y="connsiteY1"/>
              </a:cxn>
              <a:cxn ang="0">
                <a:pos x="connsiteX2" y="connsiteY2"/>
              </a:cxn>
              <a:cxn ang="0">
                <a:pos x="connsiteX3" y="connsiteY3"/>
              </a:cxn>
            </a:cxnLst>
            <a:rect l="l" t="t" r="r" b="b"/>
            <a:pathLst>
              <a:path w="1897301" h="2386402">
                <a:moveTo>
                  <a:pt x="0" y="41470"/>
                </a:moveTo>
                <a:lnTo>
                  <a:pt x="0" y="2386402"/>
                </a:lnTo>
                <a:lnTo>
                  <a:pt x="1897301" y="2386402"/>
                </a:lnTo>
                <a:lnTo>
                  <a:pt x="1897301" y="0"/>
                </a:lnTo>
                <a:close/>
              </a:path>
            </a:pathLst>
          </a:custGeom>
          <a:solidFill>
            <a:schemeClr val="accent1"/>
          </a:solidFill>
          <a:ln w="8200" cap="flat">
            <a:noFill/>
            <a:prstDash val="solid"/>
            <a:miter/>
          </a:ln>
          <a:effectLst/>
        </p:spPr>
        <p:txBody>
          <a:bodyPr lIns="396000" tIns="45720" rIns="396000" bIns="432000" rtlCol="0" anchor="b"/>
          <a:lstStyle/>
          <a:p>
            <a:pPr algn="ctr"/>
            <a:r>
              <a:rPr lang="en-GB" sz="1600" err="1">
                <a:solidFill>
                  <a:srgbClr val="FFFFFF"/>
                </a:solidFill>
                <a:effectLst/>
                <a:latin typeface="Montserrat"/>
              </a:rPr>
              <a:t>Aflatoun</a:t>
            </a:r>
            <a:r>
              <a:rPr lang="en-GB" sz="1600">
                <a:solidFill>
                  <a:srgbClr val="FFFFFF"/>
                </a:solidFill>
                <a:effectLst/>
                <a:latin typeface="Montserrat"/>
              </a:rPr>
              <a:t> Certification </a:t>
            </a:r>
            <a:r>
              <a:rPr lang="en-GB" sz="1600">
                <a:solidFill>
                  <a:srgbClr val="FFFFFF"/>
                </a:solidFill>
                <a:latin typeface="Montserrat"/>
              </a:rPr>
              <a:t>Programme:</a:t>
            </a:r>
            <a:br>
              <a:rPr lang="en-GB" sz="1600">
                <a:solidFill>
                  <a:srgbClr val="FFFFFF"/>
                </a:solidFill>
                <a:latin typeface="Montserrat"/>
              </a:rPr>
            </a:br>
            <a:r>
              <a:rPr lang="en-GB" sz="1600">
                <a:solidFill>
                  <a:srgbClr val="FFFFFF"/>
                </a:solidFill>
                <a:latin typeface="Montserrat"/>
              </a:rPr>
              <a:t> </a:t>
            </a:r>
            <a:r>
              <a:rPr lang="en-GB" sz="1600">
                <a:solidFill>
                  <a:srgbClr val="FFFFFF"/>
                </a:solidFill>
                <a:effectLst/>
                <a:latin typeface="Montserrat"/>
              </a:rPr>
              <a:t>ATMPC</a:t>
            </a:r>
          </a:p>
        </p:txBody>
      </p:sp>
      <p:pic>
        <p:nvPicPr>
          <p:cNvPr id="19" name="Obraz 18">
            <a:extLst>
              <a:ext uri="{FF2B5EF4-FFF2-40B4-BE49-F238E27FC236}">
                <a16:creationId xmlns:a16="http://schemas.microsoft.com/office/drawing/2014/main" id="{E6EB4D30-8B39-06B4-4413-5E00DD1622F2}"/>
              </a:ext>
            </a:extLst>
          </p:cNvPr>
          <p:cNvPicPr>
            <a:picLocks noChangeAspect="1"/>
          </p:cNvPicPr>
          <p:nvPr/>
        </p:nvPicPr>
        <p:blipFill>
          <a:blip r:embed="rId3"/>
          <a:stretch>
            <a:fillRect/>
          </a:stretch>
        </p:blipFill>
        <p:spPr>
          <a:xfrm>
            <a:off x="5079881" y="2806700"/>
            <a:ext cx="1779298" cy="1779298"/>
          </a:xfrm>
          <a:prstGeom prst="rect">
            <a:avLst/>
          </a:prstGeom>
        </p:spPr>
      </p:pic>
      <p:pic>
        <p:nvPicPr>
          <p:cNvPr id="21" name="Obraz 20">
            <a:extLst>
              <a:ext uri="{FF2B5EF4-FFF2-40B4-BE49-F238E27FC236}">
                <a16:creationId xmlns:a16="http://schemas.microsoft.com/office/drawing/2014/main" id="{2F9E6750-2C61-F083-85F1-A2299792CC04}"/>
              </a:ext>
            </a:extLst>
          </p:cNvPr>
          <p:cNvPicPr>
            <a:picLocks noChangeAspect="1"/>
          </p:cNvPicPr>
          <p:nvPr/>
        </p:nvPicPr>
        <p:blipFill>
          <a:blip r:embed="rId4"/>
          <a:stretch>
            <a:fillRect/>
          </a:stretch>
        </p:blipFill>
        <p:spPr>
          <a:xfrm>
            <a:off x="8482995" y="2852777"/>
            <a:ext cx="1094152" cy="1042050"/>
          </a:xfrm>
          <a:prstGeom prst="rect">
            <a:avLst/>
          </a:prstGeom>
        </p:spPr>
      </p:pic>
      <p:pic>
        <p:nvPicPr>
          <p:cNvPr id="4" name="Afbeelding 3" descr="Afbeelding met Lettertype, Graphics, logo, grafische vormgeving&#10;&#10;Door AI gegenereerde inhoud is mogelijk onjuist.">
            <a:extLst>
              <a:ext uri="{FF2B5EF4-FFF2-40B4-BE49-F238E27FC236}">
                <a16:creationId xmlns:a16="http://schemas.microsoft.com/office/drawing/2014/main" id="{F97A41CD-7A70-9C76-339C-B46673304B7A}"/>
              </a:ext>
            </a:extLst>
          </p:cNvPr>
          <p:cNvPicPr>
            <a:picLocks noChangeAspect="1"/>
          </p:cNvPicPr>
          <p:nvPr/>
        </p:nvPicPr>
        <p:blipFill>
          <a:blip r:embed="rId5"/>
          <a:stretch>
            <a:fillRect/>
          </a:stretch>
        </p:blipFill>
        <p:spPr>
          <a:xfrm>
            <a:off x="1495893" y="3197063"/>
            <a:ext cx="1923740" cy="495104"/>
          </a:xfrm>
          <a:prstGeom prst="rect">
            <a:avLst/>
          </a:prstGeom>
        </p:spPr>
      </p:pic>
      <p:pic>
        <p:nvPicPr>
          <p:cNvPr id="8" name="Afbeelding 7" descr="Afbeelding met Lettertype, Graphics, logo, grafische vormgeving&#10;&#10;Door AI gegenereerde inhoud is mogelijk onjuist.">
            <a:extLst>
              <a:ext uri="{FF2B5EF4-FFF2-40B4-BE49-F238E27FC236}">
                <a16:creationId xmlns:a16="http://schemas.microsoft.com/office/drawing/2014/main" id="{B991D2B7-457F-7ABC-BB37-646771A305F9}"/>
              </a:ext>
            </a:extLst>
          </p:cNvPr>
          <p:cNvPicPr>
            <a:picLocks noChangeAspect="1"/>
          </p:cNvPicPr>
          <p:nvPr/>
        </p:nvPicPr>
        <p:blipFill>
          <a:blip r:embed="rId6"/>
          <a:stretch>
            <a:fillRect/>
          </a:stretch>
        </p:blipFill>
        <p:spPr>
          <a:xfrm>
            <a:off x="2479623" y="2747359"/>
            <a:ext cx="1630180" cy="451381"/>
          </a:xfrm>
          <a:prstGeom prst="rect">
            <a:avLst/>
          </a:prstGeom>
        </p:spPr>
      </p:pic>
      <p:pic>
        <p:nvPicPr>
          <p:cNvPr id="9" name="Afbeelding 8" descr="Afbeelding met Lettertype, Graphics, grafische vormgeving, logo&#10;&#10;Door AI gegenereerde inhoud is mogelijk onjuist.">
            <a:extLst>
              <a:ext uri="{FF2B5EF4-FFF2-40B4-BE49-F238E27FC236}">
                <a16:creationId xmlns:a16="http://schemas.microsoft.com/office/drawing/2014/main" id="{4DD7DA31-17F3-6989-66B6-95BF3C09E123}"/>
              </a:ext>
            </a:extLst>
          </p:cNvPr>
          <p:cNvPicPr>
            <a:picLocks noChangeAspect="1"/>
          </p:cNvPicPr>
          <p:nvPr/>
        </p:nvPicPr>
        <p:blipFill>
          <a:blip r:embed="rId7"/>
          <a:stretch>
            <a:fillRect/>
          </a:stretch>
        </p:blipFill>
        <p:spPr>
          <a:xfrm>
            <a:off x="1495893" y="2303899"/>
            <a:ext cx="1755100" cy="445137"/>
          </a:xfrm>
          <a:prstGeom prst="rect">
            <a:avLst/>
          </a:prstGeom>
        </p:spPr>
      </p:pic>
      <p:pic>
        <p:nvPicPr>
          <p:cNvPr id="10" name="Afbeelding 9" descr="Afbeelding met Lettertype, tekst, Graphics, grafische vormgeving&#10;&#10;Door AI gegenereerde inhoud is mogelijk onjuist.">
            <a:extLst>
              <a:ext uri="{FF2B5EF4-FFF2-40B4-BE49-F238E27FC236}">
                <a16:creationId xmlns:a16="http://schemas.microsoft.com/office/drawing/2014/main" id="{58AF7D38-4CF0-F32C-8870-66726AF3837F}"/>
              </a:ext>
            </a:extLst>
          </p:cNvPr>
          <p:cNvPicPr>
            <a:picLocks noChangeAspect="1"/>
          </p:cNvPicPr>
          <p:nvPr/>
        </p:nvPicPr>
        <p:blipFill>
          <a:blip r:embed="rId8"/>
          <a:stretch>
            <a:fillRect/>
          </a:stretch>
        </p:blipFill>
        <p:spPr>
          <a:xfrm>
            <a:off x="2376566" y="3662382"/>
            <a:ext cx="1717623" cy="457629"/>
          </a:xfrm>
          <a:prstGeom prst="rect">
            <a:avLst/>
          </a:prstGeom>
        </p:spPr>
      </p:pic>
    </p:spTree>
    <p:extLst>
      <p:ext uri="{BB962C8B-B14F-4D97-AF65-F5344CB8AC3E}">
        <p14:creationId xmlns:p14="http://schemas.microsoft.com/office/powerpoint/2010/main" val="3772637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wal 8">
            <a:extLst>
              <a:ext uri="{FF2B5EF4-FFF2-40B4-BE49-F238E27FC236}">
                <a16:creationId xmlns:a16="http://schemas.microsoft.com/office/drawing/2014/main" id="{3EBCCE04-AF6F-4D3B-410E-8DD057388208}"/>
              </a:ext>
            </a:extLst>
          </p:cNvPr>
          <p:cNvSpPr/>
          <p:nvPr/>
        </p:nvSpPr>
        <p:spPr>
          <a:xfrm>
            <a:off x="7606942" y="1456221"/>
            <a:ext cx="2965234" cy="2965234"/>
          </a:xfrm>
          <a:prstGeom prst="ellipse">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p:txBody>
          <a:bodyPr/>
          <a:lstStyle/>
          <a:p>
            <a:r>
              <a:rPr lang="pl-PL">
                <a:solidFill>
                  <a:schemeClr val="accent2"/>
                </a:solidFill>
              </a:rPr>
              <a:t>Three Elements </a:t>
            </a:r>
            <a:r>
              <a:rPr lang="pl-PL"/>
              <a:t>to Energise Children Worldwide</a:t>
            </a:r>
          </a:p>
        </p:txBody>
      </p:sp>
      <p:sp>
        <p:nvSpPr>
          <p:cNvPr id="4" name="Symbol zastępczy tekstu 3">
            <a:extLst>
              <a:ext uri="{FF2B5EF4-FFF2-40B4-BE49-F238E27FC236}">
                <a16:creationId xmlns:a16="http://schemas.microsoft.com/office/drawing/2014/main" id="{BB419A8A-982E-066B-6CC4-B8F629309874}"/>
              </a:ext>
            </a:extLst>
          </p:cNvPr>
          <p:cNvSpPr>
            <a:spLocks noGrp="1"/>
          </p:cNvSpPr>
          <p:nvPr>
            <p:ph type="body" sz="quarter" idx="11"/>
          </p:nvPr>
        </p:nvSpPr>
        <p:spPr>
          <a:xfrm>
            <a:off x="943239" y="1759352"/>
            <a:ext cx="5487840" cy="3519361"/>
          </a:xfrm>
        </p:spPr>
        <p:txBody>
          <a:bodyPr wrap="square">
            <a:spAutoFit/>
          </a:bodyPr>
          <a:lstStyle/>
          <a:p>
            <a:pPr marL="900000">
              <a:spcBef>
                <a:spcPts val="0"/>
              </a:spcBef>
            </a:pPr>
            <a:r>
              <a:rPr lang="pl-PL" sz="1800" b="1">
                <a:solidFill>
                  <a:schemeClr val="accent2"/>
                </a:solidFill>
                <a:latin typeface="Montserrat ExtraBold" pitchFamily="2" charset="0"/>
              </a:rPr>
              <a:t>Network (Oxygen): </a:t>
            </a:r>
          </a:p>
          <a:p>
            <a:pPr marL="900000">
              <a:spcBef>
                <a:spcPts val="0"/>
              </a:spcBef>
            </a:pPr>
            <a:r>
              <a:rPr lang="pl-PL">
                <a:solidFill>
                  <a:schemeClr val="accent2"/>
                </a:solidFill>
                <a:latin typeface="Montserrat" pitchFamily="2" charset="0"/>
              </a:rPr>
              <a:t>Our global network of partners provides the oxygen, unleashing a global movement. </a:t>
            </a:r>
          </a:p>
          <a:p>
            <a:pPr>
              <a:spcBef>
                <a:spcPts val="0"/>
              </a:spcBef>
            </a:pPr>
            <a:r>
              <a:rPr lang="pl-PL">
                <a:latin typeface="Montserrat" pitchFamily="2" charset="0"/>
              </a:rPr>
              <a:t>In over 100 countries, partners adapt and contextualise our educational resources, reaching millions of children. Governments and bi- and multilateral agencies in 40 countries integrate our educational resources in national curricula and projects, giving more and more children access to essential life skills and financial education.</a:t>
            </a:r>
            <a:endParaRPr lang="pl-PL" sz="1400">
              <a:latin typeface="Montserrat" pitchFamily="2" charset="0"/>
            </a:endParaRPr>
          </a:p>
        </p:txBody>
      </p:sp>
      <p:sp>
        <p:nvSpPr>
          <p:cNvPr id="6" name="TextBox 14">
            <a:extLst>
              <a:ext uri="{FF2B5EF4-FFF2-40B4-BE49-F238E27FC236}">
                <a16:creationId xmlns:a16="http://schemas.microsoft.com/office/drawing/2014/main" id="{7C9CFDB0-914B-0254-EB6D-D520C4EF6F8F}"/>
              </a:ext>
            </a:extLst>
          </p:cNvPr>
          <p:cNvSpPr txBox="1"/>
          <p:nvPr/>
        </p:nvSpPr>
        <p:spPr>
          <a:xfrm>
            <a:off x="7975590" y="2032387"/>
            <a:ext cx="2208258" cy="553998"/>
          </a:xfrm>
          <a:prstGeom prst="rect">
            <a:avLst/>
          </a:prstGeom>
        </p:spPr>
        <p:txBody>
          <a:bodyPr wrap="square" lIns="0" tIns="0" rIns="0" bIns="0" rtlCol="0" anchor="t">
            <a:spAutoFit/>
          </a:bodyPr>
          <a:lstStyle/>
          <a:p>
            <a:pPr algn="ctr"/>
            <a:r>
              <a:rPr lang="en-US" sz="2000" b="1">
                <a:latin typeface="Montserrat Black" panose="020B0604020202020204" charset="0"/>
              </a:rPr>
              <a:t>Content &amp; Tools </a:t>
            </a:r>
            <a:br>
              <a:rPr lang="en-US" sz="2000" b="1">
                <a:latin typeface="Montserrat Black" panose="020B0604020202020204" charset="0"/>
              </a:rPr>
            </a:br>
            <a:r>
              <a:rPr lang="en-US" sz="1600" b="1" i="1">
                <a:latin typeface="Montserrat Ultra-Bold" panose="020B0604020202020204" charset="0"/>
              </a:rPr>
              <a:t>Fuel Source</a:t>
            </a:r>
          </a:p>
        </p:txBody>
      </p:sp>
      <p:sp>
        <p:nvSpPr>
          <p:cNvPr id="7" name="Owal 6">
            <a:extLst>
              <a:ext uri="{FF2B5EF4-FFF2-40B4-BE49-F238E27FC236}">
                <a16:creationId xmlns:a16="http://schemas.microsoft.com/office/drawing/2014/main" id="{60EB3D94-CA0B-4527-04A2-7890B17BC59E}"/>
              </a:ext>
            </a:extLst>
          </p:cNvPr>
          <p:cNvSpPr/>
          <p:nvPr/>
        </p:nvSpPr>
        <p:spPr>
          <a:xfrm>
            <a:off x="6695917" y="2869696"/>
            <a:ext cx="2965234" cy="2965234"/>
          </a:xfrm>
          <a:prstGeom prst="ellipse">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extBox 14">
            <a:extLst>
              <a:ext uri="{FF2B5EF4-FFF2-40B4-BE49-F238E27FC236}">
                <a16:creationId xmlns:a16="http://schemas.microsoft.com/office/drawing/2014/main" id="{BB6F4857-1EB3-CE78-F542-81819FE0F1B5}"/>
              </a:ext>
            </a:extLst>
          </p:cNvPr>
          <p:cNvSpPr txBox="1"/>
          <p:nvPr/>
        </p:nvSpPr>
        <p:spPr>
          <a:xfrm>
            <a:off x="6957017" y="4805565"/>
            <a:ext cx="1822049" cy="553998"/>
          </a:xfrm>
          <a:prstGeom prst="rect">
            <a:avLst/>
          </a:prstGeom>
        </p:spPr>
        <p:txBody>
          <a:bodyPr wrap="square" lIns="0" tIns="0" rIns="0" bIns="0" rtlCol="0" anchor="t">
            <a:spAutoFit/>
          </a:bodyPr>
          <a:lstStyle/>
          <a:p>
            <a:pPr algn="ctr"/>
            <a:r>
              <a:rPr lang="en-US" sz="2000" b="1">
                <a:solidFill>
                  <a:schemeClr val="accent3"/>
                </a:solidFill>
                <a:latin typeface="Montserrat Black" panose="020B0604020202020204" charset="0"/>
              </a:rPr>
              <a:t>Method</a:t>
            </a:r>
          </a:p>
          <a:p>
            <a:pPr algn="ctr"/>
            <a:r>
              <a:rPr lang="en-US" sz="1600" b="1" i="1">
                <a:solidFill>
                  <a:schemeClr val="accent3"/>
                </a:solidFill>
                <a:latin typeface="Montserrat Ultra-Bold" panose="020B0604020202020204" charset="0"/>
              </a:rPr>
              <a:t>Ignition</a:t>
            </a:r>
          </a:p>
        </p:txBody>
      </p:sp>
      <p:sp>
        <p:nvSpPr>
          <p:cNvPr id="11" name="Owal 10">
            <a:extLst>
              <a:ext uri="{FF2B5EF4-FFF2-40B4-BE49-F238E27FC236}">
                <a16:creationId xmlns:a16="http://schemas.microsoft.com/office/drawing/2014/main" id="{03DE1A17-B06A-4065-F5A4-C9373A9A7CC8}"/>
              </a:ext>
            </a:extLst>
          </p:cNvPr>
          <p:cNvSpPr/>
          <p:nvPr/>
        </p:nvSpPr>
        <p:spPr>
          <a:xfrm>
            <a:off x="8626033" y="2839995"/>
            <a:ext cx="2965234" cy="2965234"/>
          </a:xfrm>
          <a:prstGeom prst="ellipse">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extBox 14">
            <a:extLst>
              <a:ext uri="{FF2B5EF4-FFF2-40B4-BE49-F238E27FC236}">
                <a16:creationId xmlns:a16="http://schemas.microsoft.com/office/drawing/2014/main" id="{7D56D578-A0D7-205C-59B2-53C2FCFE97FD}"/>
              </a:ext>
            </a:extLst>
          </p:cNvPr>
          <p:cNvSpPr txBox="1"/>
          <p:nvPr/>
        </p:nvSpPr>
        <p:spPr>
          <a:xfrm>
            <a:off x="9504380" y="4805565"/>
            <a:ext cx="1822049" cy="553998"/>
          </a:xfrm>
          <a:prstGeom prst="rect">
            <a:avLst/>
          </a:prstGeom>
        </p:spPr>
        <p:txBody>
          <a:bodyPr wrap="square" lIns="0" tIns="0" rIns="0" bIns="0" rtlCol="0" anchor="t">
            <a:spAutoFit/>
          </a:bodyPr>
          <a:lstStyle/>
          <a:p>
            <a:pPr algn="ctr"/>
            <a:r>
              <a:rPr lang="en-US" sz="2000" b="1">
                <a:solidFill>
                  <a:schemeClr val="accent2"/>
                </a:solidFill>
                <a:latin typeface="Montserrat Black" panose="020B0604020202020204" charset="0"/>
              </a:rPr>
              <a:t>Network</a:t>
            </a:r>
          </a:p>
          <a:p>
            <a:pPr algn="ctr"/>
            <a:r>
              <a:rPr lang="en-US" sz="1600" b="1" i="1">
                <a:solidFill>
                  <a:schemeClr val="accent2"/>
                </a:solidFill>
                <a:latin typeface="Montserrat Ultra-Bold" panose="020B0604020202020204" charset="0"/>
              </a:rPr>
              <a:t>Oxygen</a:t>
            </a:r>
          </a:p>
        </p:txBody>
      </p:sp>
      <p:pic>
        <p:nvPicPr>
          <p:cNvPr id="14" name="Obraz 13">
            <a:extLst>
              <a:ext uri="{FF2B5EF4-FFF2-40B4-BE49-F238E27FC236}">
                <a16:creationId xmlns:a16="http://schemas.microsoft.com/office/drawing/2014/main" id="{607291A2-3529-97E7-0E8C-5FCFFBC310E2}"/>
              </a:ext>
            </a:extLst>
          </p:cNvPr>
          <p:cNvPicPr>
            <a:picLocks noChangeAspect="1"/>
          </p:cNvPicPr>
          <p:nvPr/>
        </p:nvPicPr>
        <p:blipFill>
          <a:blip r:embed="rId3"/>
          <a:stretch>
            <a:fillRect/>
          </a:stretch>
        </p:blipFill>
        <p:spPr>
          <a:xfrm>
            <a:off x="7531966" y="2877341"/>
            <a:ext cx="3094243" cy="2210766"/>
          </a:xfrm>
          <a:prstGeom prst="rect">
            <a:avLst/>
          </a:prstGeom>
        </p:spPr>
      </p:pic>
      <p:sp>
        <p:nvSpPr>
          <p:cNvPr id="15" name="Symbol zastępczy tekstu 3">
            <a:extLst>
              <a:ext uri="{FF2B5EF4-FFF2-40B4-BE49-F238E27FC236}">
                <a16:creationId xmlns:a16="http://schemas.microsoft.com/office/drawing/2014/main" id="{6ADA7664-5F56-5A98-423A-59B19EEE7F11}"/>
              </a:ext>
            </a:extLst>
          </p:cNvPr>
          <p:cNvSpPr txBox="1">
            <a:spLocks/>
          </p:cNvSpPr>
          <p:nvPr/>
        </p:nvSpPr>
        <p:spPr>
          <a:xfrm>
            <a:off x="943239" y="1338175"/>
            <a:ext cx="537452" cy="1600663"/>
          </a:xfrm>
          <a:prstGeom prst="rect">
            <a:avLst/>
          </a:prstGeom>
        </p:spPr>
        <p:txBody>
          <a:bodyPr vert="horz" lIns="0" tIns="0" rIns="0" bIns="0" numCol="1" spcCol="504000" rtlCol="0">
            <a:normAutofit fontScale="92500" lnSpcReduction="10000"/>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pl-PL" sz="8800" b="1">
                <a:solidFill>
                  <a:schemeClr val="accent2"/>
                </a:solidFill>
                <a:latin typeface="Montserrat Black" pitchFamily="2" charset="0"/>
              </a:rPr>
              <a:t>3</a:t>
            </a:r>
          </a:p>
        </p:txBody>
      </p:sp>
    </p:spTree>
    <p:extLst>
      <p:ext uri="{BB962C8B-B14F-4D97-AF65-F5344CB8AC3E}">
        <p14:creationId xmlns:p14="http://schemas.microsoft.com/office/powerpoint/2010/main" val="190561590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a:xfrm>
            <a:off x="838200" y="539673"/>
            <a:ext cx="10515600" cy="492443"/>
          </a:xfrm>
        </p:spPr>
        <p:txBody>
          <a:bodyPr/>
          <a:lstStyle/>
          <a:p>
            <a:r>
              <a:rPr lang="en-GB"/>
              <a:t>Ignition</a:t>
            </a:r>
            <a:r>
              <a:rPr lang="pl-PL"/>
              <a:t> – How we do it?</a:t>
            </a:r>
          </a:p>
        </p:txBody>
      </p:sp>
      <p:sp>
        <p:nvSpPr>
          <p:cNvPr id="5" name="Symbol zastępczy tekstu 4">
            <a:extLst>
              <a:ext uri="{FF2B5EF4-FFF2-40B4-BE49-F238E27FC236}">
                <a16:creationId xmlns:a16="http://schemas.microsoft.com/office/drawing/2014/main" id="{5063323C-9187-1B42-897D-047F376D681F}"/>
              </a:ext>
            </a:extLst>
          </p:cNvPr>
          <p:cNvSpPr>
            <a:spLocks noGrp="1"/>
          </p:cNvSpPr>
          <p:nvPr>
            <p:ph type="body" idx="10"/>
          </p:nvPr>
        </p:nvSpPr>
        <p:spPr/>
        <p:txBody>
          <a:bodyPr/>
          <a:lstStyle/>
          <a:p>
            <a:r>
              <a:rPr lang="pl-PL"/>
              <a:t>Our core programmes</a:t>
            </a:r>
          </a:p>
        </p:txBody>
      </p:sp>
      <p:sp>
        <p:nvSpPr>
          <p:cNvPr id="6" name="Symbol zastępczy tekstu 5">
            <a:extLst>
              <a:ext uri="{FF2B5EF4-FFF2-40B4-BE49-F238E27FC236}">
                <a16:creationId xmlns:a16="http://schemas.microsoft.com/office/drawing/2014/main" id="{04D046C1-9AE4-2C15-47BD-2439A3FA9756}"/>
              </a:ext>
            </a:extLst>
          </p:cNvPr>
          <p:cNvSpPr>
            <a:spLocks noGrp="1"/>
          </p:cNvSpPr>
          <p:nvPr>
            <p:ph type="body" sz="quarter" idx="11"/>
          </p:nvPr>
        </p:nvSpPr>
        <p:spPr>
          <a:xfrm>
            <a:off x="838200" y="3047772"/>
            <a:ext cx="3792296" cy="3009668"/>
          </a:xfrm>
        </p:spPr>
        <p:txBody>
          <a:bodyPr numCol="1"/>
          <a:lstStyle/>
          <a:p>
            <a:r>
              <a:rPr lang="pl-PL"/>
              <a:t>Educators are provided with training to teach the Aflatoun child-centred active-learning method (offline and online), boosting life skills and financial education through the 5 core elements. Currently, the content is under revision to fully integrate digital and green skills. </a:t>
            </a:r>
          </a:p>
        </p:txBody>
      </p:sp>
      <p:sp>
        <p:nvSpPr>
          <p:cNvPr id="8" name="Freeform 9">
            <a:extLst>
              <a:ext uri="{FF2B5EF4-FFF2-40B4-BE49-F238E27FC236}">
                <a16:creationId xmlns:a16="http://schemas.microsoft.com/office/drawing/2014/main" id="{DC208366-E9B9-A6B6-B835-BE9A9339CC93}"/>
              </a:ext>
            </a:extLst>
          </p:cNvPr>
          <p:cNvSpPr/>
          <p:nvPr/>
        </p:nvSpPr>
        <p:spPr>
          <a:xfrm>
            <a:off x="8418691" y="5299616"/>
            <a:ext cx="1544411" cy="429765"/>
          </a:xfrm>
          <a:custGeom>
            <a:avLst/>
            <a:gdLst/>
            <a:ahLst/>
            <a:cxnLst/>
            <a:rect l="l" t="t" r="r" b="b"/>
            <a:pathLst>
              <a:path w="3702064" h="956879">
                <a:moveTo>
                  <a:pt x="0" y="0"/>
                </a:moveTo>
                <a:lnTo>
                  <a:pt x="3702064" y="0"/>
                </a:lnTo>
                <a:lnTo>
                  <a:pt x="3702064" y="956879"/>
                </a:lnTo>
                <a:lnTo>
                  <a:pt x="0" y="956879"/>
                </a:lnTo>
                <a:lnTo>
                  <a:pt x="0" y="0"/>
                </a:lnTo>
                <a:close/>
              </a:path>
            </a:pathLst>
          </a:custGeom>
          <a:blipFill>
            <a:blip r:embed="rId3"/>
            <a:stretch>
              <a:fillRect/>
            </a:stretch>
          </a:blipFill>
        </p:spPr>
      </p:sp>
      <p:sp>
        <p:nvSpPr>
          <p:cNvPr id="9" name="Freeform 10">
            <a:extLst>
              <a:ext uri="{FF2B5EF4-FFF2-40B4-BE49-F238E27FC236}">
                <a16:creationId xmlns:a16="http://schemas.microsoft.com/office/drawing/2014/main" id="{18D2EA7E-8049-24CD-A57B-F2630866CFA2}"/>
              </a:ext>
            </a:extLst>
          </p:cNvPr>
          <p:cNvSpPr/>
          <p:nvPr/>
        </p:nvSpPr>
        <p:spPr>
          <a:xfrm>
            <a:off x="4918981" y="5317531"/>
            <a:ext cx="1514250" cy="411850"/>
          </a:xfrm>
          <a:custGeom>
            <a:avLst/>
            <a:gdLst/>
            <a:ahLst/>
            <a:cxnLst/>
            <a:rect l="l" t="t" r="r" b="b"/>
            <a:pathLst>
              <a:path w="3310849" h="855761">
                <a:moveTo>
                  <a:pt x="0" y="0"/>
                </a:moveTo>
                <a:lnTo>
                  <a:pt x="3310848" y="0"/>
                </a:lnTo>
                <a:lnTo>
                  <a:pt x="3310848" y="855761"/>
                </a:lnTo>
                <a:lnTo>
                  <a:pt x="0" y="855761"/>
                </a:lnTo>
                <a:lnTo>
                  <a:pt x="0" y="0"/>
                </a:lnTo>
                <a:close/>
              </a:path>
            </a:pathLst>
          </a:custGeom>
          <a:blipFill>
            <a:blip r:embed="rId4"/>
            <a:stretch>
              <a:fillRect/>
            </a:stretch>
          </a:blipFill>
        </p:spPr>
      </p:sp>
      <p:sp>
        <p:nvSpPr>
          <p:cNvPr id="10" name="Freeform 11">
            <a:extLst>
              <a:ext uri="{FF2B5EF4-FFF2-40B4-BE49-F238E27FC236}">
                <a16:creationId xmlns:a16="http://schemas.microsoft.com/office/drawing/2014/main" id="{AADEFB70-9D0C-5981-31EB-F8AF4582F906}"/>
              </a:ext>
            </a:extLst>
          </p:cNvPr>
          <p:cNvSpPr/>
          <p:nvPr/>
        </p:nvSpPr>
        <p:spPr>
          <a:xfrm>
            <a:off x="6771696" y="5301191"/>
            <a:ext cx="1422830" cy="428190"/>
          </a:xfrm>
          <a:custGeom>
            <a:avLst/>
            <a:gdLst/>
            <a:ahLst/>
            <a:cxnLst/>
            <a:rect l="l" t="t" r="r" b="b"/>
            <a:pathLst>
              <a:path w="3310849" h="855761">
                <a:moveTo>
                  <a:pt x="0" y="0"/>
                </a:moveTo>
                <a:lnTo>
                  <a:pt x="3310848" y="0"/>
                </a:lnTo>
                <a:lnTo>
                  <a:pt x="3310848" y="855761"/>
                </a:lnTo>
                <a:lnTo>
                  <a:pt x="0" y="855761"/>
                </a:lnTo>
                <a:lnTo>
                  <a:pt x="0" y="0"/>
                </a:lnTo>
                <a:close/>
              </a:path>
            </a:pathLst>
          </a:custGeom>
          <a:blipFill>
            <a:blip r:embed="rId5"/>
            <a:stretch>
              <a:fillRect/>
            </a:stretch>
          </a:blipFill>
        </p:spPr>
      </p:sp>
      <p:sp>
        <p:nvSpPr>
          <p:cNvPr id="11" name="Freeform 12">
            <a:extLst>
              <a:ext uri="{FF2B5EF4-FFF2-40B4-BE49-F238E27FC236}">
                <a16:creationId xmlns:a16="http://schemas.microsoft.com/office/drawing/2014/main" id="{96C23CA9-0037-BDD4-804D-D054973D57AF}"/>
              </a:ext>
            </a:extLst>
          </p:cNvPr>
          <p:cNvSpPr/>
          <p:nvPr/>
        </p:nvSpPr>
        <p:spPr>
          <a:xfrm>
            <a:off x="10111067" y="5301191"/>
            <a:ext cx="1468540" cy="428190"/>
          </a:xfrm>
          <a:custGeom>
            <a:avLst/>
            <a:gdLst/>
            <a:ahLst/>
            <a:cxnLst/>
            <a:rect l="l" t="t" r="r" b="b"/>
            <a:pathLst>
              <a:path w="3310849" h="855761">
                <a:moveTo>
                  <a:pt x="0" y="0"/>
                </a:moveTo>
                <a:lnTo>
                  <a:pt x="3310848" y="0"/>
                </a:lnTo>
                <a:lnTo>
                  <a:pt x="3310848" y="855761"/>
                </a:lnTo>
                <a:lnTo>
                  <a:pt x="0" y="855761"/>
                </a:lnTo>
                <a:lnTo>
                  <a:pt x="0" y="0"/>
                </a:lnTo>
                <a:close/>
              </a:path>
            </a:pathLst>
          </a:custGeom>
          <a:blipFill>
            <a:blip r:embed="rId6"/>
            <a:stretch>
              <a:fillRect/>
            </a:stretch>
          </a:blipFill>
        </p:spPr>
      </p:sp>
      <p:pic>
        <p:nvPicPr>
          <p:cNvPr id="14" name="Obraz 13">
            <a:extLst>
              <a:ext uri="{FF2B5EF4-FFF2-40B4-BE49-F238E27FC236}">
                <a16:creationId xmlns:a16="http://schemas.microsoft.com/office/drawing/2014/main" id="{94C2E7BE-B9A5-3ACB-2497-7D4E6B019276}"/>
              </a:ext>
            </a:extLst>
          </p:cNvPr>
          <p:cNvPicPr>
            <a:picLocks noChangeAspect="1"/>
          </p:cNvPicPr>
          <p:nvPr/>
        </p:nvPicPr>
        <p:blipFill>
          <a:blip r:embed="rId7"/>
          <a:stretch>
            <a:fillRect/>
          </a:stretch>
        </p:blipFill>
        <p:spPr>
          <a:xfrm>
            <a:off x="4959413" y="3085986"/>
            <a:ext cx="1471177" cy="2080664"/>
          </a:xfrm>
          <a:prstGeom prst="rect">
            <a:avLst/>
          </a:prstGeom>
        </p:spPr>
      </p:pic>
      <p:pic>
        <p:nvPicPr>
          <p:cNvPr id="33" name="Obraz 32">
            <a:extLst>
              <a:ext uri="{FF2B5EF4-FFF2-40B4-BE49-F238E27FC236}">
                <a16:creationId xmlns:a16="http://schemas.microsoft.com/office/drawing/2014/main" id="{7583AE97-CD72-8544-967D-28731DF3583D}"/>
              </a:ext>
            </a:extLst>
          </p:cNvPr>
          <p:cNvPicPr>
            <a:picLocks noChangeAspect="1"/>
          </p:cNvPicPr>
          <p:nvPr/>
        </p:nvPicPr>
        <p:blipFill>
          <a:blip r:embed="rId8"/>
          <a:stretch>
            <a:fillRect/>
          </a:stretch>
        </p:blipFill>
        <p:spPr>
          <a:xfrm>
            <a:off x="6719075" y="3085986"/>
            <a:ext cx="1471177" cy="2080664"/>
          </a:xfrm>
          <a:prstGeom prst="rect">
            <a:avLst/>
          </a:prstGeom>
        </p:spPr>
      </p:pic>
      <p:pic>
        <p:nvPicPr>
          <p:cNvPr id="35" name="Obraz 34">
            <a:extLst>
              <a:ext uri="{FF2B5EF4-FFF2-40B4-BE49-F238E27FC236}">
                <a16:creationId xmlns:a16="http://schemas.microsoft.com/office/drawing/2014/main" id="{1339B8E6-401A-3633-AA1E-6A7AA84C3F6C}"/>
              </a:ext>
            </a:extLst>
          </p:cNvPr>
          <p:cNvPicPr>
            <a:picLocks noChangeAspect="1"/>
          </p:cNvPicPr>
          <p:nvPr/>
        </p:nvPicPr>
        <p:blipFill>
          <a:blip r:embed="rId9"/>
          <a:stretch>
            <a:fillRect/>
          </a:stretch>
        </p:blipFill>
        <p:spPr>
          <a:xfrm>
            <a:off x="8455309" y="3085986"/>
            <a:ext cx="1471177" cy="2080664"/>
          </a:xfrm>
          <a:prstGeom prst="rect">
            <a:avLst/>
          </a:prstGeom>
        </p:spPr>
      </p:pic>
      <p:sp>
        <p:nvSpPr>
          <p:cNvPr id="39" name="pole tekstowe 38">
            <a:extLst>
              <a:ext uri="{FF2B5EF4-FFF2-40B4-BE49-F238E27FC236}">
                <a16:creationId xmlns:a16="http://schemas.microsoft.com/office/drawing/2014/main" id="{A59CD958-5E77-C79C-8116-A7CC78B02B60}"/>
              </a:ext>
            </a:extLst>
          </p:cNvPr>
          <p:cNvSpPr txBox="1"/>
          <p:nvPr/>
        </p:nvSpPr>
        <p:spPr>
          <a:xfrm>
            <a:off x="798513" y="2052280"/>
            <a:ext cx="7620178" cy="567784"/>
          </a:xfrm>
          <a:prstGeom prst="rect">
            <a:avLst/>
          </a:prstGeom>
          <a:noFill/>
        </p:spPr>
        <p:txBody>
          <a:bodyPr wrap="square" lIns="0" tIns="0" rIns="0" bIns="0">
            <a:spAutoFit/>
          </a:bodyPr>
          <a:lstStyle/>
          <a:p>
            <a:pPr>
              <a:lnSpc>
                <a:spcPct val="120000"/>
              </a:lnSpc>
            </a:pPr>
            <a:r>
              <a:rPr lang="pl-PL" sz="1600" b="1">
                <a:latin typeface="Montserrat ExtraBold" pitchFamily="2" charset="0"/>
              </a:rPr>
              <a:t>Aflatoun creates high-quality curricula, for different age groups, which are contextualised and implemented by local partners.</a:t>
            </a:r>
          </a:p>
        </p:txBody>
      </p:sp>
      <p:pic>
        <p:nvPicPr>
          <p:cNvPr id="41" name="Obraz 40">
            <a:extLst>
              <a:ext uri="{FF2B5EF4-FFF2-40B4-BE49-F238E27FC236}">
                <a16:creationId xmlns:a16="http://schemas.microsoft.com/office/drawing/2014/main" id="{F5CCA420-58B5-8783-76A3-BC194586F578}"/>
              </a:ext>
            </a:extLst>
          </p:cNvPr>
          <p:cNvPicPr>
            <a:picLocks noChangeAspect="1"/>
          </p:cNvPicPr>
          <p:nvPr/>
        </p:nvPicPr>
        <p:blipFill>
          <a:blip r:embed="rId10"/>
          <a:stretch>
            <a:fillRect/>
          </a:stretch>
        </p:blipFill>
        <p:spPr>
          <a:xfrm>
            <a:off x="9467234" y="360000"/>
            <a:ext cx="2317750" cy="2317750"/>
          </a:xfrm>
          <a:prstGeom prst="rect">
            <a:avLst/>
          </a:prstGeom>
        </p:spPr>
      </p:pic>
      <p:pic>
        <p:nvPicPr>
          <p:cNvPr id="4" name="Picture 3" descr="A child smiling with her arms around her shoulder&#10;&#10;AI-generated content may be incorrect.">
            <a:extLst>
              <a:ext uri="{FF2B5EF4-FFF2-40B4-BE49-F238E27FC236}">
                <a16:creationId xmlns:a16="http://schemas.microsoft.com/office/drawing/2014/main" id="{08BB0818-6CBC-ED9B-7535-3C23FBAFB390}"/>
              </a:ext>
            </a:extLst>
          </p:cNvPr>
          <p:cNvPicPr>
            <a:picLocks noChangeAspect="1"/>
          </p:cNvPicPr>
          <p:nvPr/>
        </p:nvPicPr>
        <p:blipFill>
          <a:blip r:embed="rId11"/>
          <a:stretch>
            <a:fillRect/>
          </a:stretch>
        </p:blipFill>
        <p:spPr>
          <a:xfrm>
            <a:off x="10170795" y="3088640"/>
            <a:ext cx="1350010" cy="2082800"/>
          </a:xfrm>
          <a:prstGeom prst="rect">
            <a:avLst/>
          </a:prstGeom>
        </p:spPr>
      </p:pic>
    </p:spTree>
    <p:extLst>
      <p:ext uri="{BB962C8B-B14F-4D97-AF65-F5344CB8AC3E}">
        <p14:creationId xmlns:p14="http://schemas.microsoft.com/office/powerpoint/2010/main" val="124484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a:xfrm>
            <a:off x="838200" y="539673"/>
            <a:ext cx="10515600" cy="492443"/>
          </a:xfrm>
        </p:spPr>
        <p:txBody>
          <a:bodyPr/>
          <a:lstStyle/>
          <a:p>
            <a:pPr lvl="0"/>
            <a:r>
              <a:rPr lang="en-US"/>
              <a:t>Our Supplements: Addressing Local Challenges</a:t>
            </a:r>
            <a:endParaRPr lang="en-GB"/>
          </a:p>
        </p:txBody>
      </p:sp>
      <p:sp>
        <p:nvSpPr>
          <p:cNvPr id="7" name="Freeform 5">
            <a:extLst>
              <a:ext uri="{FF2B5EF4-FFF2-40B4-BE49-F238E27FC236}">
                <a16:creationId xmlns:a16="http://schemas.microsoft.com/office/drawing/2014/main" id="{2877BE62-D3BA-5DCC-8177-0B31F5237E89}"/>
              </a:ext>
            </a:extLst>
          </p:cNvPr>
          <p:cNvSpPr/>
          <p:nvPr/>
        </p:nvSpPr>
        <p:spPr>
          <a:xfrm>
            <a:off x="569051" y="1401494"/>
            <a:ext cx="1461473" cy="2073012"/>
          </a:xfrm>
          <a:custGeom>
            <a:avLst/>
            <a:gdLst/>
            <a:ahLst/>
            <a:cxnLst/>
            <a:rect l="l" t="t" r="r" b="b"/>
            <a:pathLst>
              <a:path w="2105965" h="2987185">
                <a:moveTo>
                  <a:pt x="0" y="0"/>
                </a:moveTo>
                <a:lnTo>
                  <a:pt x="2105966" y="0"/>
                </a:lnTo>
                <a:lnTo>
                  <a:pt x="2105966" y="2987185"/>
                </a:lnTo>
                <a:lnTo>
                  <a:pt x="0" y="2987185"/>
                </a:lnTo>
                <a:lnTo>
                  <a:pt x="0" y="0"/>
                </a:lnTo>
                <a:close/>
              </a:path>
            </a:pathLst>
          </a:custGeom>
          <a:blipFill>
            <a:blip r:embed="rId3"/>
            <a:stretch>
              <a:fillRect/>
            </a:stretch>
          </a:blipFill>
          <a:ln w="3175">
            <a:solidFill>
              <a:schemeClr val="bg1">
                <a:lumMod val="85000"/>
              </a:schemeClr>
            </a:solidFill>
          </a:ln>
        </p:spPr>
      </p:sp>
      <p:sp>
        <p:nvSpPr>
          <p:cNvPr id="12" name="Freeform 6">
            <a:extLst>
              <a:ext uri="{FF2B5EF4-FFF2-40B4-BE49-F238E27FC236}">
                <a16:creationId xmlns:a16="http://schemas.microsoft.com/office/drawing/2014/main" id="{99DCDFFD-5189-0A0C-91C9-B1EBF7082BBD}"/>
              </a:ext>
            </a:extLst>
          </p:cNvPr>
          <p:cNvSpPr/>
          <p:nvPr/>
        </p:nvSpPr>
        <p:spPr>
          <a:xfrm>
            <a:off x="2419132" y="1401494"/>
            <a:ext cx="1461473" cy="2087819"/>
          </a:xfrm>
          <a:custGeom>
            <a:avLst/>
            <a:gdLst/>
            <a:ahLst/>
            <a:cxnLst/>
            <a:rect l="l" t="t" r="r" b="b"/>
            <a:pathLst>
              <a:path w="2105965" h="3008522">
                <a:moveTo>
                  <a:pt x="0" y="0"/>
                </a:moveTo>
                <a:lnTo>
                  <a:pt x="2105966" y="0"/>
                </a:lnTo>
                <a:lnTo>
                  <a:pt x="2105966" y="3008522"/>
                </a:lnTo>
                <a:lnTo>
                  <a:pt x="0" y="3008522"/>
                </a:lnTo>
                <a:lnTo>
                  <a:pt x="0" y="0"/>
                </a:lnTo>
                <a:close/>
              </a:path>
            </a:pathLst>
          </a:custGeom>
          <a:blipFill>
            <a:blip r:embed="rId4"/>
            <a:stretch>
              <a:fillRect/>
            </a:stretch>
          </a:blipFill>
          <a:ln w="3175">
            <a:solidFill>
              <a:schemeClr val="bg1">
                <a:lumMod val="85000"/>
              </a:schemeClr>
            </a:solidFill>
          </a:ln>
        </p:spPr>
      </p:sp>
      <p:sp>
        <p:nvSpPr>
          <p:cNvPr id="13" name="Freeform 7">
            <a:extLst>
              <a:ext uri="{FF2B5EF4-FFF2-40B4-BE49-F238E27FC236}">
                <a16:creationId xmlns:a16="http://schemas.microsoft.com/office/drawing/2014/main" id="{D4C1BB79-1E2C-B1B9-5D65-2433D739DB65}"/>
              </a:ext>
            </a:extLst>
          </p:cNvPr>
          <p:cNvSpPr/>
          <p:nvPr/>
        </p:nvSpPr>
        <p:spPr>
          <a:xfrm>
            <a:off x="4269213" y="1401494"/>
            <a:ext cx="1471912" cy="2087819"/>
          </a:xfrm>
          <a:custGeom>
            <a:avLst/>
            <a:gdLst/>
            <a:ahLst/>
            <a:cxnLst/>
            <a:rect l="l" t="t" r="r" b="b"/>
            <a:pathLst>
              <a:path w="2121008" h="3008522">
                <a:moveTo>
                  <a:pt x="0" y="0"/>
                </a:moveTo>
                <a:lnTo>
                  <a:pt x="2121008" y="0"/>
                </a:lnTo>
                <a:lnTo>
                  <a:pt x="2121008" y="3008522"/>
                </a:lnTo>
                <a:lnTo>
                  <a:pt x="0" y="3008522"/>
                </a:lnTo>
                <a:lnTo>
                  <a:pt x="0" y="0"/>
                </a:lnTo>
                <a:close/>
              </a:path>
            </a:pathLst>
          </a:custGeom>
          <a:blipFill>
            <a:blip r:embed="rId5"/>
            <a:stretch>
              <a:fillRect/>
            </a:stretch>
          </a:blipFill>
          <a:ln w="3175">
            <a:solidFill>
              <a:schemeClr val="bg1">
                <a:lumMod val="85000"/>
              </a:schemeClr>
            </a:solidFill>
          </a:ln>
        </p:spPr>
      </p:sp>
      <p:sp>
        <p:nvSpPr>
          <p:cNvPr id="15" name="Freeform 8">
            <a:extLst>
              <a:ext uri="{FF2B5EF4-FFF2-40B4-BE49-F238E27FC236}">
                <a16:creationId xmlns:a16="http://schemas.microsoft.com/office/drawing/2014/main" id="{769498EE-1167-912B-30CD-4DC7EEF44834}"/>
              </a:ext>
            </a:extLst>
          </p:cNvPr>
          <p:cNvSpPr/>
          <p:nvPr/>
        </p:nvSpPr>
        <p:spPr>
          <a:xfrm>
            <a:off x="6129733" y="1401494"/>
            <a:ext cx="1471913" cy="2117860"/>
          </a:xfrm>
          <a:custGeom>
            <a:avLst/>
            <a:gdLst/>
            <a:ahLst/>
            <a:cxnLst/>
            <a:rect l="l" t="t" r="r" b="b"/>
            <a:pathLst>
              <a:path w="2121008" h="3051810">
                <a:moveTo>
                  <a:pt x="0" y="0"/>
                </a:moveTo>
                <a:lnTo>
                  <a:pt x="2121008" y="0"/>
                </a:lnTo>
                <a:lnTo>
                  <a:pt x="2121008" y="3051811"/>
                </a:lnTo>
                <a:lnTo>
                  <a:pt x="0" y="3051811"/>
                </a:lnTo>
                <a:lnTo>
                  <a:pt x="0" y="0"/>
                </a:lnTo>
                <a:close/>
              </a:path>
            </a:pathLst>
          </a:custGeom>
          <a:blipFill>
            <a:blip r:embed="rId6"/>
            <a:stretch>
              <a:fillRect/>
            </a:stretch>
          </a:blipFill>
          <a:ln w="3175">
            <a:solidFill>
              <a:schemeClr val="bg1">
                <a:lumMod val="85000"/>
              </a:schemeClr>
            </a:solidFill>
          </a:ln>
        </p:spPr>
      </p:sp>
      <p:sp>
        <p:nvSpPr>
          <p:cNvPr id="16" name="Freeform 9">
            <a:extLst>
              <a:ext uri="{FF2B5EF4-FFF2-40B4-BE49-F238E27FC236}">
                <a16:creationId xmlns:a16="http://schemas.microsoft.com/office/drawing/2014/main" id="{247935B6-1A1B-2D29-0419-AA0AB167C9EC}"/>
              </a:ext>
            </a:extLst>
          </p:cNvPr>
          <p:cNvSpPr/>
          <p:nvPr/>
        </p:nvSpPr>
        <p:spPr>
          <a:xfrm>
            <a:off x="7990253" y="1401494"/>
            <a:ext cx="1468365" cy="2117861"/>
          </a:xfrm>
          <a:custGeom>
            <a:avLst/>
            <a:gdLst/>
            <a:ahLst/>
            <a:cxnLst/>
            <a:rect l="l" t="t" r="r" b="b"/>
            <a:pathLst>
              <a:path w="2115896" h="3280460">
                <a:moveTo>
                  <a:pt x="0" y="0"/>
                </a:moveTo>
                <a:lnTo>
                  <a:pt x="2115897" y="0"/>
                </a:lnTo>
                <a:lnTo>
                  <a:pt x="2115897" y="3280460"/>
                </a:lnTo>
                <a:lnTo>
                  <a:pt x="0" y="3280460"/>
                </a:lnTo>
                <a:lnTo>
                  <a:pt x="0" y="0"/>
                </a:lnTo>
                <a:close/>
              </a:path>
            </a:pathLst>
          </a:custGeom>
          <a:blipFill>
            <a:blip r:embed="rId7"/>
            <a:stretch>
              <a:fillRect/>
            </a:stretch>
          </a:blipFill>
          <a:ln w="3175">
            <a:solidFill>
              <a:schemeClr val="bg1">
                <a:lumMod val="85000"/>
              </a:schemeClr>
            </a:solidFill>
          </a:ln>
        </p:spPr>
      </p:sp>
      <p:sp>
        <p:nvSpPr>
          <p:cNvPr id="17" name="Freeform 10">
            <a:extLst>
              <a:ext uri="{FF2B5EF4-FFF2-40B4-BE49-F238E27FC236}">
                <a16:creationId xmlns:a16="http://schemas.microsoft.com/office/drawing/2014/main" id="{FFF083B5-D685-20DD-8F4C-F2460655E5DD}"/>
              </a:ext>
            </a:extLst>
          </p:cNvPr>
          <p:cNvSpPr/>
          <p:nvPr/>
        </p:nvSpPr>
        <p:spPr>
          <a:xfrm>
            <a:off x="606670" y="3810853"/>
            <a:ext cx="1386234" cy="2132667"/>
          </a:xfrm>
          <a:custGeom>
            <a:avLst/>
            <a:gdLst/>
            <a:ahLst/>
            <a:cxnLst/>
            <a:rect l="l" t="t" r="r" b="b"/>
            <a:pathLst>
              <a:path w="1997546" h="3073147">
                <a:moveTo>
                  <a:pt x="0" y="0"/>
                </a:moveTo>
                <a:lnTo>
                  <a:pt x="1997546" y="0"/>
                </a:lnTo>
                <a:lnTo>
                  <a:pt x="1997546" y="3073147"/>
                </a:lnTo>
                <a:lnTo>
                  <a:pt x="0" y="3073147"/>
                </a:lnTo>
                <a:lnTo>
                  <a:pt x="0" y="0"/>
                </a:lnTo>
                <a:close/>
              </a:path>
            </a:pathLst>
          </a:custGeom>
          <a:blipFill>
            <a:blip r:embed="rId8"/>
            <a:stretch>
              <a:fillRect/>
            </a:stretch>
          </a:blipFill>
          <a:ln w="3175">
            <a:solidFill>
              <a:schemeClr val="bg1">
                <a:lumMod val="85000"/>
              </a:schemeClr>
            </a:solidFill>
          </a:ln>
        </p:spPr>
      </p:sp>
      <p:sp>
        <p:nvSpPr>
          <p:cNvPr id="18" name="Freeform 11">
            <a:extLst>
              <a:ext uri="{FF2B5EF4-FFF2-40B4-BE49-F238E27FC236}">
                <a16:creationId xmlns:a16="http://schemas.microsoft.com/office/drawing/2014/main" id="{0531BCF7-9FFF-4F83-CE1A-C6D88FDEE849}"/>
              </a:ext>
            </a:extLst>
          </p:cNvPr>
          <p:cNvSpPr/>
          <p:nvPr/>
        </p:nvSpPr>
        <p:spPr>
          <a:xfrm>
            <a:off x="2359832" y="3810853"/>
            <a:ext cx="1492867" cy="2132667"/>
          </a:xfrm>
          <a:custGeom>
            <a:avLst/>
            <a:gdLst/>
            <a:ahLst/>
            <a:cxnLst/>
            <a:rect l="l" t="t" r="r" b="b"/>
            <a:pathLst>
              <a:path w="2151203" h="3073147">
                <a:moveTo>
                  <a:pt x="0" y="0"/>
                </a:moveTo>
                <a:lnTo>
                  <a:pt x="2151203" y="0"/>
                </a:lnTo>
                <a:lnTo>
                  <a:pt x="2151203" y="3073147"/>
                </a:lnTo>
                <a:lnTo>
                  <a:pt x="0" y="3073147"/>
                </a:lnTo>
                <a:lnTo>
                  <a:pt x="0" y="0"/>
                </a:lnTo>
                <a:close/>
              </a:path>
            </a:pathLst>
          </a:custGeom>
          <a:blipFill>
            <a:blip r:embed="rId9"/>
            <a:stretch>
              <a:fillRect/>
            </a:stretch>
          </a:blipFill>
          <a:ln w="3175">
            <a:solidFill>
              <a:schemeClr val="bg1">
                <a:lumMod val="85000"/>
              </a:schemeClr>
            </a:solidFill>
          </a:ln>
        </p:spPr>
      </p:sp>
      <p:sp>
        <p:nvSpPr>
          <p:cNvPr id="19" name="Freeform 12">
            <a:extLst>
              <a:ext uri="{FF2B5EF4-FFF2-40B4-BE49-F238E27FC236}">
                <a16:creationId xmlns:a16="http://schemas.microsoft.com/office/drawing/2014/main" id="{2670251E-39A0-6C3D-6EF9-9EC9AC686723}"/>
              </a:ext>
            </a:extLst>
          </p:cNvPr>
          <p:cNvSpPr/>
          <p:nvPr/>
        </p:nvSpPr>
        <p:spPr>
          <a:xfrm>
            <a:off x="4219627" y="3810853"/>
            <a:ext cx="1514194" cy="2132667"/>
          </a:xfrm>
          <a:custGeom>
            <a:avLst/>
            <a:gdLst/>
            <a:ahLst/>
            <a:cxnLst/>
            <a:rect l="l" t="t" r="r" b="b"/>
            <a:pathLst>
              <a:path w="2181935" h="3073147">
                <a:moveTo>
                  <a:pt x="0" y="0"/>
                </a:moveTo>
                <a:lnTo>
                  <a:pt x="2181934" y="0"/>
                </a:lnTo>
                <a:lnTo>
                  <a:pt x="2181934" y="3073147"/>
                </a:lnTo>
                <a:lnTo>
                  <a:pt x="0" y="3073147"/>
                </a:lnTo>
                <a:lnTo>
                  <a:pt x="0" y="0"/>
                </a:lnTo>
                <a:close/>
              </a:path>
            </a:pathLst>
          </a:custGeom>
          <a:blipFill>
            <a:blip r:embed="rId10"/>
            <a:stretch>
              <a:fillRect/>
            </a:stretch>
          </a:blipFill>
          <a:ln w="3175">
            <a:solidFill>
              <a:schemeClr val="bg1">
                <a:lumMod val="85000"/>
              </a:schemeClr>
            </a:solidFill>
          </a:ln>
        </p:spPr>
      </p:sp>
      <p:sp>
        <p:nvSpPr>
          <p:cNvPr id="20" name="Freeform 13">
            <a:extLst>
              <a:ext uri="{FF2B5EF4-FFF2-40B4-BE49-F238E27FC236}">
                <a16:creationId xmlns:a16="http://schemas.microsoft.com/office/drawing/2014/main" id="{CBF96E2D-DAD2-33E4-2881-E11473449A3E}"/>
              </a:ext>
            </a:extLst>
          </p:cNvPr>
          <p:cNvSpPr/>
          <p:nvPr/>
        </p:nvSpPr>
        <p:spPr>
          <a:xfrm>
            <a:off x="6100750" y="3812721"/>
            <a:ext cx="1500896" cy="2128930"/>
          </a:xfrm>
          <a:custGeom>
            <a:avLst/>
            <a:gdLst/>
            <a:ahLst/>
            <a:cxnLst/>
            <a:rect l="l" t="t" r="r" b="b"/>
            <a:pathLst>
              <a:path w="2162772" h="3067762">
                <a:moveTo>
                  <a:pt x="0" y="0"/>
                </a:moveTo>
                <a:lnTo>
                  <a:pt x="2162772" y="0"/>
                </a:lnTo>
                <a:lnTo>
                  <a:pt x="2162772" y="3067762"/>
                </a:lnTo>
                <a:lnTo>
                  <a:pt x="0" y="3067762"/>
                </a:lnTo>
                <a:lnTo>
                  <a:pt x="0" y="0"/>
                </a:lnTo>
                <a:close/>
              </a:path>
            </a:pathLst>
          </a:custGeom>
          <a:blipFill>
            <a:blip r:embed="rId11"/>
            <a:stretch>
              <a:fillRect/>
            </a:stretch>
          </a:blipFill>
          <a:ln w="3175">
            <a:solidFill>
              <a:schemeClr val="bg1">
                <a:lumMod val="85000"/>
              </a:schemeClr>
            </a:solidFill>
          </a:ln>
        </p:spPr>
      </p:sp>
      <p:pic>
        <p:nvPicPr>
          <p:cNvPr id="2" name="Afbeelding 1" descr="Afbeelding met tekst, kleding, person, Menselijk gezicht&#10;&#10;Door AI gegenereerde inhoud is mogelijk onjuist.">
            <a:extLst>
              <a:ext uri="{FF2B5EF4-FFF2-40B4-BE49-F238E27FC236}">
                <a16:creationId xmlns:a16="http://schemas.microsoft.com/office/drawing/2014/main" id="{7721F285-1F4E-A085-31D7-D75AE2AFCD5B}"/>
              </a:ext>
            </a:extLst>
          </p:cNvPr>
          <p:cNvPicPr>
            <a:picLocks noChangeAspect="1"/>
          </p:cNvPicPr>
          <p:nvPr/>
        </p:nvPicPr>
        <p:blipFill>
          <a:blip r:embed="rId12"/>
          <a:stretch>
            <a:fillRect/>
          </a:stretch>
        </p:blipFill>
        <p:spPr>
          <a:xfrm>
            <a:off x="7993134" y="3809207"/>
            <a:ext cx="1465176" cy="2131043"/>
          </a:xfrm>
          <a:prstGeom prst="rect">
            <a:avLst/>
          </a:prstGeom>
        </p:spPr>
      </p:pic>
      <p:pic>
        <p:nvPicPr>
          <p:cNvPr id="4" name="Picture 3" descr="A group of people looking at a map&#10;&#10;AI-generated content may be incorrect.">
            <a:extLst>
              <a:ext uri="{FF2B5EF4-FFF2-40B4-BE49-F238E27FC236}">
                <a16:creationId xmlns:a16="http://schemas.microsoft.com/office/drawing/2014/main" id="{97E3084E-4D88-3FE2-26D1-6F279C8C68A1}"/>
              </a:ext>
            </a:extLst>
          </p:cNvPr>
          <p:cNvPicPr>
            <a:picLocks noChangeAspect="1"/>
          </p:cNvPicPr>
          <p:nvPr/>
        </p:nvPicPr>
        <p:blipFill>
          <a:blip r:embed="rId13"/>
          <a:stretch>
            <a:fillRect/>
          </a:stretch>
        </p:blipFill>
        <p:spPr>
          <a:xfrm>
            <a:off x="9877585" y="1395895"/>
            <a:ext cx="1477507" cy="2103089"/>
          </a:xfrm>
          <a:prstGeom prst="rect">
            <a:avLst/>
          </a:prstGeom>
        </p:spPr>
      </p:pic>
    </p:spTree>
    <p:extLst>
      <p:ext uri="{BB962C8B-B14F-4D97-AF65-F5344CB8AC3E}">
        <p14:creationId xmlns:p14="http://schemas.microsoft.com/office/powerpoint/2010/main" val="775192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086CAA2-AC18-6818-0C56-47B7AC49D56B}"/>
              </a:ext>
            </a:extLst>
          </p:cNvPr>
          <p:cNvSpPr>
            <a:spLocks noGrp="1"/>
          </p:cNvSpPr>
          <p:nvPr>
            <p:ph type="title"/>
          </p:nvPr>
        </p:nvSpPr>
        <p:spPr/>
        <p:txBody>
          <a:bodyPr>
            <a:normAutofit/>
          </a:bodyPr>
          <a:lstStyle/>
          <a:p>
            <a:r>
              <a:rPr lang="en-GB"/>
              <a:t>Empowering Change</a:t>
            </a:r>
            <a:endParaRPr lang="en-NL"/>
          </a:p>
        </p:txBody>
      </p:sp>
      <p:sp>
        <p:nvSpPr>
          <p:cNvPr id="2" name="Symbol zastępczy tekstu 1">
            <a:extLst>
              <a:ext uri="{FF2B5EF4-FFF2-40B4-BE49-F238E27FC236}">
                <a16:creationId xmlns:a16="http://schemas.microsoft.com/office/drawing/2014/main" id="{E2B5CC0D-DA25-6218-F80A-BC82DB5CCAA1}"/>
              </a:ext>
            </a:extLst>
          </p:cNvPr>
          <p:cNvSpPr>
            <a:spLocks noGrp="1"/>
          </p:cNvSpPr>
          <p:nvPr>
            <p:ph type="body" idx="10"/>
          </p:nvPr>
        </p:nvSpPr>
        <p:spPr/>
        <p:txBody>
          <a:bodyPr/>
          <a:lstStyle/>
          <a:p>
            <a:r>
              <a:rPr lang="pl-PL"/>
              <a:t>from Mumbai to the World!</a:t>
            </a:r>
          </a:p>
        </p:txBody>
      </p:sp>
      <p:sp>
        <p:nvSpPr>
          <p:cNvPr id="3" name="Symbol zastępczy tekstu 2">
            <a:extLst>
              <a:ext uri="{FF2B5EF4-FFF2-40B4-BE49-F238E27FC236}">
                <a16:creationId xmlns:a16="http://schemas.microsoft.com/office/drawing/2014/main" id="{6E643A34-B2DE-8292-D0C8-23C453D31DB1}"/>
              </a:ext>
            </a:extLst>
          </p:cNvPr>
          <p:cNvSpPr>
            <a:spLocks noGrp="1"/>
          </p:cNvSpPr>
          <p:nvPr>
            <p:ph type="body" sz="quarter" idx="11"/>
          </p:nvPr>
        </p:nvSpPr>
        <p:spPr>
          <a:xfrm>
            <a:off x="838200" y="2257425"/>
            <a:ext cx="10515600" cy="2847010"/>
          </a:xfrm>
        </p:spPr>
        <p:txBody>
          <a:bodyPr/>
          <a:lstStyle/>
          <a:p>
            <a:r>
              <a:rPr lang="pl-PL"/>
              <a:t>Our journey began in </a:t>
            </a:r>
            <a:r>
              <a:rPr lang="pl-PL" b="1"/>
              <a:t>1991 in Mumbai, India</a:t>
            </a:r>
            <a:r>
              <a:rPr lang="pl-PL"/>
              <a:t>, where </a:t>
            </a:r>
            <a:r>
              <a:rPr lang="pl-PL" b="1"/>
              <a:t>Jeroo Billimoria</a:t>
            </a:r>
            <a:r>
              <a:rPr lang="pl-PL"/>
              <a:t>, working at the Tata School of Social Studies, launched a project to bridge societal divides by bringing children together to learn about each other’s lives. </a:t>
            </a:r>
            <a:br>
              <a:rPr lang="pl-PL"/>
            </a:br>
            <a:r>
              <a:rPr lang="pl-PL"/>
              <a:t/>
            </a:r>
            <a:br>
              <a:rPr lang="pl-PL"/>
            </a:br>
            <a:r>
              <a:rPr lang="pl-PL"/>
              <a:t>This initiative, rooted in children’s rights education, evolved into a </a:t>
            </a:r>
            <a:r>
              <a:rPr lang="pl-PL" b="1"/>
              <a:t>global movement</a:t>
            </a:r>
            <a:r>
              <a:rPr lang="pl-PL"/>
              <a:t>. From addressing inter-ethnic tensions to promoting financial and social literacy, Aflatoun has always championed the </a:t>
            </a:r>
            <a:r>
              <a:rPr lang="pl-PL" b="1"/>
              <a:t>power of knowledge to create change</a:t>
            </a:r>
            <a:r>
              <a:rPr lang="pl-PL"/>
              <a:t>. </a:t>
            </a:r>
            <a:br>
              <a:rPr lang="pl-PL"/>
            </a:br>
            <a:r>
              <a:rPr lang="pl-PL"/>
              <a:t/>
            </a:r>
            <a:br>
              <a:rPr lang="pl-PL"/>
            </a:br>
            <a:r>
              <a:rPr lang="pl-PL"/>
              <a:t>By 2005, we became a global organisation headquartered in Amsterdam, and since then, </a:t>
            </a:r>
            <a:r>
              <a:rPr lang="pl-PL" b="1"/>
              <a:t>we have reached millions of children and youth worldwide</a:t>
            </a:r>
            <a:r>
              <a:rPr lang="pl-PL"/>
              <a:t>, helping to grow empowered citizens and resilient communities.</a:t>
            </a:r>
          </a:p>
        </p:txBody>
      </p:sp>
    </p:spTree>
    <p:extLst>
      <p:ext uri="{BB962C8B-B14F-4D97-AF65-F5344CB8AC3E}">
        <p14:creationId xmlns:p14="http://schemas.microsoft.com/office/powerpoint/2010/main" val="2641217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a:xfrm>
            <a:off x="838200" y="293452"/>
            <a:ext cx="10212298" cy="984885"/>
          </a:xfrm>
        </p:spPr>
        <p:txBody>
          <a:bodyPr/>
          <a:lstStyle/>
          <a:p>
            <a:r>
              <a:rPr lang="en-GB">
                <a:latin typeface="Montserrat ExtraBold"/>
              </a:rPr>
              <a:t>Contextualisation and Local Ownership: Empowering Country-Level Adaptation</a:t>
            </a:r>
            <a:endParaRPr lang="pl-PL">
              <a:latin typeface="Montserrat ExtraBold"/>
            </a:endParaRPr>
          </a:p>
        </p:txBody>
      </p:sp>
      <p:sp>
        <p:nvSpPr>
          <p:cNvPr id="15" name="Symbol zastępczy tekstu 14">
            <a:extLst>
              <a:ext uri="{FF2B5EF4-FFF2-40B4-BE49-F238E27FC236}">
                <a16:creationId xmlns:a16="http://schemas.microsoft.com/office/drawing/2014/main" id="{305B12E3-E06A-FAD6-9B63-31425784A7DD}"/>
              </a:ext>
            </a:extLst>
          </p:cNvPr>
          <p:cNvSpPr>
            <a:spLocks noGrp="1"/>
          </p:cNvSpPr>
          <p:nvPr>
            <p:ph type="body" idx="10"/>
          </p:nvPr>
        </p:nvSpPr>
        <p:spPr>
          <a:xfrm>
            <a:off x="838200" y="1407733"/>
            <a:ext cx="6100763" cy="625475"/>
          </a:xfrm>
        </p:spPr>
        <p:txBody>
          <a:bodyPr/>
          <a:lstStyle/>
          <a:p>
            <a:r>
              <a:rPr lang="pl-PL"/>
              <a:t>Aflatoun Curricula</a:t>
            </a:r>
          </a:p>
        </p:txBody>
      </p:sp>
      <p:sp>
        <p:nvSpPr>
          <p:cNvPr id="16" name="Symbol zastępczy tekstu 15">
            <a:extLst>
              <a:ext uri="{FF2B5EF4-FFF2-40B4-BE49-F238E27FC236}">
                <a16:creationId xmlns:a16="http://schemas.microsoft.com/office/drawing/2014/main" id="{5FE6B922-0985-2972-B14E-9C5D19C76458}"/>
              </a:ext>
            </a:extLst>
          </p:cNvPr>
          <p:cNvSpPr>
            <a:spLocks noGrp="1"/>
          </p:cNvSpPr>
          <p:nvPr>
            <p:ph type="body" sz="quarter" idx="11"/>
          </p:nvPr>
        </p:nvSpPr>
        <p:spPr>
          <a:xfrm>
            <a:off x="838200" y="2257425"/>
            <a:ext cx="4374926" cy="3633788"/>
          </a:xfrm>
        </p:spPr>
        <p:txBody>
          <a:bodyPr numCol="1"/>
          <a:lstStyle/>
          <a:p>
            <a:pPr lvl="0"/>
            <a:r>
              <a:rPr lang="en-GB" err="1"/>
              <a:t>Aflatoun</a:t>
            </a:r>
            <a:r>
              <a:rPr lang="en-GB"/>
              <a:t> partners are empowered to localise and contextualise the materials to ensure they align with specific cultural, social, and educational needs. This allows them to adapt the curricula to fit local circumstances or complement existing programmes effectively.</a:t>
            </a:r>
          </a:p>
          <a:p>
            <a:r>
              <a:rPr lang="en-GB"/>
              <a:t>Regional and national versions of the curricula have been developed in 50 languages, addressing diverse issues and reflecting the unique realities of each community.</a:t>
            </a:r>
          </a:p>
        </p:txBody>
      </p:sp>
      <p:pic>
        <p:nvPicPr>
          <p:cNvPr id="14" name="Obraz 13">
            <a:extLst>
              <a:ext uri="{FF2B5EF4-FFF2-40B4-BE49-F238E27FC236}">
                <a16:creationId xmlns:a16="http://schemas.microsoft.com/office/drawing/2014/main" id="{94C2E7BE-B9A5-3ACB-2497-7D4E6B019276}"/>
              </a:ext>
            </a:extLst>
          </p:cNvPr>
          <p:cNvPicPr>
            <a:picLocks noChangeAspect="1"/>
          </p:cNvPicPr>
          <p:nvPr/>
        </p:nvPicPr>
        <p:blipFill>
          <a:blip r:embed="rId3"/>
          <a:stretch>
            <a:fillRect/>
          </a:stretch>
        </p:blipFill>
        <p:spPr>
          <a:xfrm>
            <a:off x="6083426" y="1383261"/>
            <a:ext cx="1471177" cy="2080664"/>
          </a:xfrm>
          <a:prstGeom prst="rect">
            <a:avLst/>
          </a:prstGeom>
        </p:spPr>
      </p:pic>
      <p:pic>
        <p:nvPicPr>
          <p:cNvPr id="33" name="Obraz 32">
            <a:extLst>
              <a:ext uri="{FF2B5EF4-FFF2-40B4-BE49-F238E27FC236}">
                <a16:creationId xmlns:a16="http://schemas.microsoft.com/office/drawing/2014/main" id="{7583AE97-CD72-8544-967D-28731DF3583D}"/>
              </a:ext>
            </a:extLst>
          </p:cNvPr>
          <p:cNvPicPr>
            <a:picLocks noChangeAspect="1"/>
          </p:cNvPicPr>
          <p:nvPr/>
        </p:nvPicPr>
        <p:blipFill>
          <a:blip r:embed="rId4"/>
          <a:stretch>
            <a:fillRect/>
          </a:stretch>
        </p:blipFill>
        <p:spPr>
          <a:xfrm>
            <a:off x="7843088" y="1383261"/>
            <a:ext cx="1471177" cy="2080664"/>
          </a:xfrm>
          <a:prstGeom prst="rect">
            <a:avLst/>
          </a:prstGeom>
        </p:spPr>
      </p:pic>
      <p:pic>
        <p:nvPicPr>
          <p:cNvPr id="35" name="Obraz 34">
            <a:extLst>
              <a:ext uri="{FF2B5EF4-FFF2-40B4-BE49-F238E27FC236}">
                <a16:creationId xmlns:a16="http://schemas.microsoft.com/office/drawing/2014/main" id="{1339B8E6-401A-3633-AA1E-6A7AA84C3F6C}"/>
              </a:ext>
            </a:extLst>
          </p:cNvPr>
          <p:cNvPicPr>
            <a:picLocks noChangeAspect="1"/>
          </p:cNvPicPr>
          <p:nvPr/>
        </p:nvPicPr>
        <p:blipFill>
          <a:blip r:embed="rId5"/>
          <a:stretch>
            <a:fillRect/>
          </a:stretch>
        </p:blipFill>
        <p:spPr>
          <a:xfrm>
            <a:off x="9579322" y="1383261"/>
            <a:ext cx="1471177" cy="2080664"/>
          </a:xfrm>
          <a:prstGeom prst="rect">
            <a:avLst/>
          </a:prstGeom>
        </p:spPr>
      </p:pic>
      <p:sp>
        <p:nvSpPr>
          <p:cNvPr id="17" name="Freeform 7">
            <a:extLst>
              <a:ext uri="{FF2B5EF4-FFF2-40B4-BE49-F238E27FC236}">
                <a16:creationId xmlns:a16="http://schemas.microsoft.com/office/drawing/2014/main" id="{B3D6B483-B150-EECD-BF88-59F65F8BDF00}"/>
              </a:ext>
            </a:extLst>
          </p:cNvPr>
          <p:cNvSpPr/>
          <p:nvPr/>
        </p:nvSpPr>
        <p:spPr>
          <a:xfrm rot="11111803" flipH="1">
            <a:off x="5357416" y="3058705"/>
            <a:ext cx="631623" cy="934323"/>
          </a:xfrm>
          <a:custGeom>
            <a:avLst/>
            <a:gdLst/>
            <a:ahLst/>
            <a:cxnLst/>
            <a:rect l="l" t="t" r="r" b="b"/>
            <a:pathLst>
              <a:path w="1493752" h="2544046">
                <a:moveTo>
                  <a:pt x="1493752" y="0"/>
                </a:moveTo>
                <a:lnTo>
                  <a:pt x="0" y="0"/>
                </a:lnTo>
                <a:lnTo>
                  <a:pt x="0" y="2544047"/>
                </a:lnTo>
                <a:lnTo>
                  <a:pt x="1493752" y="2544047"/>
                </a:lnTo>
                <a:lnTo>
                  <a:pt x="149375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8">
            <a:extLst>
              <a:ext uri="{FF2B5EF4-FFF2-40B4-BE49-F238E27FC236}">
                <a16:creationId xmlns:a16="http://schemas.microsoft.com/office/drawing/2014/main" id="{9A20052E-0030-2BAE-2340-11355849FDBE}"/>
              </a:ext>
            </a:extLst>
          </p:cNvPr>
          <p:cNvSpPr/>
          <p:nvPr/>
        </p:nvSpPr>
        <p:spPr>
          <a:xfrm>
            <a:off x="6133329" y="3851183"/>
            <a:ext cx="1414901" cy="1929173"/>
          </a:xfrm>
          <a:custGeom>
            <a:avLst/>
            <a:gdLst/>
            <a:ahLst/>
            <a:cxnLst/>
            <a:rect l="l" t="t" r="r" b="b"/>
            <a:pathLst>
              <a:path w="2758052" h="3878180">
                <a:moveTo>
                  <a:pt x="0" y="0"/>
                </a:moveTo>
                <a:lnTo>
                  <a:pt x="2758051" y="0"/>
                </a:lnTo>
                <a:lnTo>
                  <a:pt x="2758051" y="3878180"/>
                </a:lnTo>
                <a:lnTo>
                  <a:pt x="0" y="3878180"/>
                </a:lnTo>
                <a:lnTo>
                  <a:pt x="0" y="0"/>
                </a:lnTo>
                <a:close/>
              </a:path>
            </a:pathLst>
          </a:custGeom>
          <a:blipFill>
            <a:blip r:embed="rId8"/>
            <a:stretch>
              <a:fillRect/>
            </a:stretch>
          </a:blipFill>
        </p:spPr>
      </p:sp>
      <p:sp>
        <p:nvSpPr>
          <p:cNvPr id="19" name="Freeform 9">
            <a:extLst>
              <a:ext uri="{FF2B5EF4-FFF2-40B4-BE49-F238E27FC236}">
                <a16:creationId xmlns:a16="http://schemas.microsoft.com/office/drawing/2014/main" id="{2A053888-0E54-8402-DD43-3AAFCD123050}"/>
              </a:ext>
            </a:extLst>
          </p:cNvPr>
          <p:cNvSpPr/>
          <p:nvPr/>
        </p:nvSpPr>
        <p:spPr>
          <a:xfrm>
            <a:off x="7857941" y="3836627"/>
            <a:ext cx="1441469" cy="1943729"/>
          </a:xfrm>
          <a:custGeom>
            <a:avLst/>
            <a:gdLst/>
            <a:ahLst/>
            <a:cxnLst/>
            <a:rect l="l" t="t" r="r" b="b"/>
            <a:pathLst>
              <a:path w="2809842" h="3889744">
                <a:moveTo>
                  <a:pt x="0" y="0"/>
                </a:moveTo>
                <a:lnTo>
                  <a:pt x="2809842" y="0"/>
                </a:lnTo>
                <a:lnTo>
                  <a:pt x="2809842" y="3889744"/>
                </a:lnTo>
                <a:lnTo>
                  <a:pt x="0" y="3889744"/>
                </a:lnTo>
                <a:lnTo>
                  <a:pt x="0" y="0"/>
                </a:lnTo>
                <a:close/>
              </a:path>
            </a:pathLst>
          </a:custGeom>
          <a:blipFill>
            <a:blip r:embed="rId9"/>
            <a:stretch>
              <a:fillRect/>
            </a:stretch>
          </a:blipFill>
        </p:spPr>
      </p:sp>
      <p:pic>
        <p:nvPicPr>
          <p:cNvPr id="20" name="Picture 5" descr="A poster of a couple of people holding fruits&#10;&#10;Description automatically generated">
            <a:extLst>
              <a:ext uri="{FF2B5EF4-FFF2-40B4-BE49-F238E27FC236}">
                <a16:creationId xmlns:a16="http://schemas.microsoft.com/office/drawing/2014/main" id="{CDCDD4DA-8FC2-F370-9A01-626058D2F4EB}"/>
              </a:ext>
            </a:extLst>
          </p:cNvPr>
          <p:cNvPicPr>
            <a:picLocks noChangeAspect="1"/>
          </p:cNvPicPr>
          <p:nvPr/>
        </p:nvPicPr>
        <p:blipFill>
          <a:blip r:embed="rId10"/>
          <a:stretch>
            <a:fillRect/>
          </a:stretch>
        </p:blipFill>
        <p:spPr>
          <a:xfrm>
            <a:off x="9600389" y="3816285"/>
            <a:ext cx="1450109" cy="1948521"/>
          </a:xfrm>
          <a:prstGeom prst="rect">
            <a:avLst/>
          </a:prstGeom>
        </p:spPr>
      </p:pic>
    </p:spTree>
    <p:extLst>
      <p:ext uri="{BB962C8B-B14F-4D97-AF65-F5344CB8AC3E}">
        <p14:creationId xmlns:p14="http://schemas.microsoft.com/office/powerpoint/2010/main" val="2491157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obrazu 9">
            <a:extLst>
              <a:ext uri="{FF2B5EF4-FFF2-40B4-BE49-F238E27FC236}">
                <a16:creationId xmlns:a16="http://schemas.microsoft.com/office/drawing/2014/main" id="{BF135F12-8529-973C-844F-5C715BA4EF26}"/>
              </a:ext>
            </a:extLst>
          </p:cNvPr>
          <p:cNvPicPr>
            <a:picLocks noGrp="1" noChangeAspect="1"/>
          </p:cNvPicPr>
          <p:nvPr>
            <p:ph type="pic" sz="quarter" idx="12"/>
          </p:nvPr>
        </p:nvPicPr>
        <p:blipFill rotWithShape="1">
          <a:blip r:embed="rId3"/>
          <a:srcRect l="7171" r="41387"/>
          <a:stretch/>
        </p:blipFill>
        <p:spPr>
          <a:xfrm>
            <a:off x="7335191" y="-4370"/>
            <a:ext cx="4871158" cy="6263199"/>
          </a:xfrm>
        </p:spPr>
      </p:pic>
      <p:sp>
        <p:nvSpPr>
          <p:cNvPr id="11" name="Tytuł 10">
            <a:extLst>
              <a:ext uri="{FF2B5EF4-FFF2-40B4-BE49-F238E27FC236}">
                <a16:creationId xmlns:a16="http://schemas.microsoft.com/office/drawing/2014/main" id="{B87EE63D-3875-94D8-71DC-45CE2B4FA054}"/>
              </a:ext>
            </a:extLst>
          </p:cNvPr>
          <p:cNvSpPr>
            <a:spLocks noGrp="1"/>
          </p:cNvSpPr>
          <p:nvPr>
            <p:ph type="title"/>
          </p:nvPr>
        </p:nvSpPr>
        <p:spPr>
          <a:xfrm>
            <a:off x="511200" y="601739"/>
            <a:ext cx="6362700" cy="756000"/>
          </a:xfrm>
        </p:spPr>
        <p:txBody>
          <a:bodyPr>
            <a:spAutoFit/>
          </a:bodyPr>
          <a:lstStyle/>
          <a:p>
            <a:pPr>
              <a:lnSpc>
                <a:spcPct val="100000"/>
              </a:lnSpc>
            </a:pPr>
            <a:r>
              <a:rPr lang="pl-PL" sz="2400"/>
              <a:t>Examples of Local Contextualisation of Aflatoun Curricula</a:t>
            </a:r>
          </a:p>
        </p:txBody>
      </p:sp>
      <p:sp>
        <p:nvSpPr>
          <p:cNvPr id="12" name="Symbol zastępczy tekstu 11">
            <a:extLst>
              <a:ext uri="{FF2B5EF4-FFF2-40B4-BE49-F238E27FC236}">
                <a16:creationId xmlns:a16="http://schemas.microsoft.com/office/drawing/2014/main" id="{E019A13D-9E10-660B-EEA3-ED65471B2C00}"/>
              </a:ext>
            </a:extLst>
          </p:cNvPr>
          <p:cNvSpPr>
            <a:spLocks noGrp="1"/>
          </p:cNvSpPr>
          <p:nvPr>
            <p:ph type="body" sz="quarter" idx="11"/>
          </p:nvPr>
        </p:nvSpPr>
        <p:spPr>
          <a:xfrm>
            <a:off x="511499" y="1695852"/>
            <a:ext cx="6362700" cy="3483005"/>
          </a:xfrm>
        </p:spPr>
        <p:txBody>
          <a:bodyPr>
            <a:spAutoFit/>
          </a:bodyPr>
          <a:lstStyle/>
          <a:p>
            <a:pPr>
              <a:spcBef>
                <a:spcPts val="0"/>
              </a:spcBef>
            </a:pPr>
            <a:r>
              <a:rPr lang="pl-PL" b="1">
                <a:solidFill>
                  <a:schemeClr val="accent3"/>
                </a:solidFill>
                <a:latin typeface="Montserrat ExtraBold" pitchFamily="2" charset="0"/>
              </a:rPr>
              <a:t>Skills Development Programme for Young Mothers in Tanzania</a:t>
            </a:r>
          </a:p>
          <a:p>
            <a:pPr lvl="0"/>
            <a:r>
              <a:rPr lang="en-US"/>
              <a:t>In Tanzania, adolescent mothers often drop out of school due to societal shame and face significant challenges when trying to re-enter public secondary education, leaving them excluded from formal education. Recognizing these unique barriers, </a:t>
            </a:r>
            <a:r>
              <a:rPr lang="en-US" err="1"/>
              <a:t>Aflatoun</a:t>
            </a:r>
            <a:r>
              <a:rPr lang="en-US"/>
              <a:t>, with the support of </a:t>
            </a:r>
            <a:r>
              <a:rPr lang="en-US" err="1"/>
              <a:t>Mastercard</a:t>
            </a:r>
            <a:r>
              <a:rPr lang="en-US"/>
              <a:t> Foundation, worked with </a:t>
            </a:r>
            <a:r>
              <a:rPr lang="en-US" err="1"/>
              <a:t>Karibu</a:t>
            </a:r>
            <a:r>
              <a:rPr lang="en-US"/>
              <a:t> Tanzania Education and 41 Fold Development Colleges to adapt its Life Skills and Financial Education curricula.</a:t>
            </a:r>
            <a:endParaRPr lang="en-GB"/>
          </a:p>
        </p:txBody>
      </p:sp>
      <p:sp>
        <p:nvSpPr>
          <p:cNvPr id="13" name="Symbol zastępczy tekstu 11">
            <a:extLst>
              <a:ext uri="{FF2B5EF4-FFF2-40B4-BE49-F238E27FC236}">
                <a16:creationId xmlns:a16="http://schemas.microsoft.com/office/drawing/2014/main" id="{AE607FDC-3FD6-214C-3B7F-398F0721EF10}"/>
              </a:ext>
            </a:extLst>
          </p:cNvPr>
          <p:cNvSpPr txBox="1">
            <a:spLocks/>
          </p:cNvSpPr>
          <p:nvPr/>
        </p:nvSpPr>
        <p:spPr>
          <a:xfrm>
            <a:off x="6949554" y="5038736"/>
            <a:ext cx="2971799" cy="637849"/>
          </a:xfrm>
          <a:prstGeom prst="rect">
            <a:avLst/>
          </a:prstGeom>
          <a:solidFill>
            <a:schemeClr val="accent3"/>
          </a:solidFill>
        </p:spPr>
        <p:txBody>
          <a:bodyPr vert="horz" wrap="square" lIns="180000" tIns="72000" rIns="72000" bIns="72000" numCol="1" spcCol="504000" rtlCol="0">
            <a:sp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pl-PL">
                <a:solidFill>
                  <a:schemeClr val="bg1"/>
                </a:solidFill>
                <a:latin typeface="Montserrat" pitchFamily="2" charset="0"/>
              </a:rPr>
              <a:t>Read more examples of contextualisation </a:t>
            </a:r>
            <a:r>
              <a:rPr lang="pl-PL" b="1">
                <a:solidFill>
                  <a:schemeClr val="bg1"/>
                </a:solidFill>
                <a:latin typeface="Montserrat ExtraBold" pitchFamily="2" charset="0"/>
              </a:rPr>
              <a:t>here</a:t>
            </a:r>
          </a:p>
        </p:txBody>
      </p:sp>
      <p:pic>
        <p:nvPicPr>
          <p:cNvPr id="22" name="Obraz 21">
            <a:extLst>
              <a:ext uri="{FF2B5EF4-FFF2-40B4-BE49-F238E27FC236}">
                <a16:creationId xmlns:a16="http://schemas.microsoft.com/office/drawing/2014/main" id="{5510EA65-D942-FE80-3833-40DE387D856E}"/>
              </a:ext>
            </a:extLst>
          </p:cNvPr>
          <p:cNvPicPr>
            <a:picLocks noChangeAspect="1"/>
          </p:cNvPicPr>
          <p:nvPr/>
        </p:nvPicPr>
        <p:blipFill>
          <a:blip r:embed="rId4"/>
          <a:stretch>
            <a:fillRect/>
          </a:stretch>
        </p:blipFill>
        <p:spPr>
          <a:xfrm>
            <a:off x="9678659" y="5357660"/>
            <a:ext cx="376591" cy="615950"/>
          </a:xfrm>
          <a:prstGeom prst="rect">
            <a:avLst/>
          </a:prstGeom>
        </p:spPr>
      </p:pic>
      <p:sp>
        <p:nvSpPr>
          <p:cNvPr id="23" name="Symbol zastępczy tekstu 11">
            <a:extLst>
              <a:ext uri="{FF2B5EF4-FFF2-40B4-BE49-F238E27FC236}">
                <a16:creationId xmlns:a16="http://schemas.microsoft.com/office/drawing/2014/main" id="{BE12B0F6-186F-CD56-620B-17859E47FEEE}"/>
              </a:ext>
            </a:extLst>
          </p:cNvPr>
          <p:cNvSpPr txBox="1">
            <a:spLocks/>
          </p:cNvSpPr>
          <p:nvPr/>
        </p:nvSpPr>
        <p:spPr>
          <a:xfrm>
            <a:off x="3692550" y="5463230"/>
            <a:ext cx="2971799" cy="1020761"/>
          </a:xfrm>
          <a:prstGeom prst="rect">
            <a:avLst/>
          </a:prstGeom>
          <a:solidFill>
            <a:schemeClr val="accent1"/>
          </a:solidFill>
        </p:spPr>
        <p:txBody>
          <a:bodyPr vert="horz" wrap="square" lIns="180000" tIns="72000" rIns="72000" bIns="72000" numCol="1" spcCol="504000" rtlCol="0">
            <a:no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pl-PL">
                <a:solidFill>
                  <a:schemeClr val="bg1"/>
                </a:solidFill>
                <a:latin typeface="Montserrat" pitchFamily="2" charset="0"/>
              </a:rPr>
              <a:t>Read </a:t>
            </a:r>
            <a:r>
              <a:rPr lang="pl-PL" b="1">
                <a:solidFill>
                  <a:schemeClr val="bg1"/>
                </a:solidFill>
                <a:latin typeface="Montserrat" pitchFamily="2" charset="0"/>
                <a:hlinkClick r:id="rId5">
                  <a:extLst>
                    <a:ext uri="{A12FA001-AC4F-418D-AE19-62706E023703}">
                      <ahyp:hlinkClr xmlns:ahyp="http://schemas.microsoft.com/office/drawing/2018/hyperlinkcolor" xmlns="" val="tx"/>
                    </a:ext>
                  </a:extLst>
                </a:hlinkClick>
              </a:rPr>
              <a:t>Peace</a:t>
            </a:r>
            <a:r>
              <a:rPr lang="pl-PL">
                <a:solidFill>
                  <a:schemeClr val="bg1"/>
                </a:solidFill>
                <a:latin typeface="Montserrat" pitchFamily="2" charset="0"/>
              </a:rPr>
              <a:t>, </a:t>
            </a:r>
            <a:r>
              <a:rPr lang="pl-PL" b="1" u="sng">
                <a:solidFill>
                  <a:schemeClr val="bg1"/>
                </a:solidFill>
                <a:latin typeface="Montserrat" pitchFamily="2" charset="0"/>
                <a:hlinkClick r:id="rId6">
                  <a:extLst>
                    <a:ext uri="{A12FA001-AC4F-418D-AE19-62706E023703}">
                      <ahyp:hlinkClr xmlns:ahyp="http://schemas.microsoft.com/office/drawing/2018/hyperlinkcolor" xmlns="" val="tx"/>
                    </a:ext>
                  </a:extLst>
                </a:hlinkClick>
              </a:rPr>
              <a:t>Siwema</a:t>
            </a:r>
            <a:r>
              <a:rPr lang="pl-PL">
                <a:solidFill>
                  <a:schemeClr val="bg1"/>
                </a:solidFill>
                <a:latin typeface="Montserrat" pitchFamily="2" charset="0"/>
              </a:rPr>
              <a:t>, and </a:t>
            </a:r>
            <a:r>
              <a:rPr lang="pl-PL" b="1">
                <a:solidFill>
                  <a:schemeClr val="bg1"/>
                </a:solidFill>
                <a:latin typeface="Montserrat" pitchFamily="2" charset="0"/>
                <a:hlinkClick r:id="rId7">
                  <a:extLst>
                    <a:ext uri="{A12FA001-AC4F-418D-AE19-62706E023703}">
                      <ahyp:hlinkClr xmlns:ahyp="http://schemas.microsoft.com/office/drawing/2018/hyperlinkcolor" xmlns="" val="tx"/>
                    </a:ext>
                  </a:extLst>
                </a:hlinkClick>
              </a:rPr>
              <a:t>Advina’s</a:t>
            </a:r>
            <a:r>
              <a:rPr lang="pl-PL">
                <a:solidFill>
                  <a:schemeClr val="bg1"/>
                </a:solidFill>
                <a:latin typeface="Montserrat" pitchFamily="2" charset="0"/>
              </a:rPr>
              <a:t> impact stories.</a:t>
            </a:r>
            <a:endParaRPr lang="pl-PL" b="1">
              <a:solidFill>
                <a:schemeClr val="bg1"/>
              </a:solidFill>
              <a:latin typeface="Montserrat ExtraBold" pitchFamily="2" charset="0"/>
            </a:endParaRPr>
          </a:p>
        </p:txBody>
      </p:sp>
    </p:spTree>
    <p:extLst>
      <p:ext uri="{BB962C8B-B14F-4D97-AF65-F5344CB8AC3E}">
        <p14:creationId xmlns:p14="http://schemas.microsoft.com/office/powerpoint/2010/main" val="4270895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D093E5-736D-AB28-7050-2D32114672AF}"/>
              </a:ext>
            </a:extLst>
          </p:cNvPr>
          <p:cNvSpPr>
            <a:spLocks noGrp="1"/>
          </p:cNvSpPr>
          <p:nvPr>
            <p:ph type="title"/>
          </p:nvPr>
        </p:nvSpPr>
        <p:spPr>
          <a:xfrm>
            <a:off x="838200" y="539673"/>
            <a:ext cx="10515600" cy="492443"/>
          </a:xfrm>
        </p:spPr>
        <p:txBody>
          <a:bodyPr/>
          <a:lstStyle/>
          <a:p>
            <a:r>
              <a:rPr lang="en-US"/>
              <a:t>Empowering Educators Through Certification</a:t>
            </a:r>
            <a:endParaRPr lang="pl-PL"/>
          </a:p>
        </p:txBody>
      </p:sp>
      <p:sp>
        <p:nvSpPr>
          <p:cNvPr id="3" name="Symbol zastępczy tekstu 2">
            <a:extLst>
              <a:ext uri="{FF2B5EF4-FFF2-40B4-BE49-F238E27FC236}">
                <a16:creationId xmlns:a16="http://schemas.microsoft.com/office/drawing/2014/main" id="{EABC1A84-3C41-FA95-30AB-5EABE6565B82}"/>
              </a:ext>
            </a:extLst>
          </p:cNvPr>
          <p:cNvSpPr>
            <a:spLocks noGrp="1"/>
          </p:cNvSpPr>
          <p:nvPr>
            <p:ph type="body" sz="quarter" idx="11"/>
          </p:nvPr>
        </p:nvSpPr>
        <p:spPr>
          <a:xfrm>
            <a:off x="838200" y="1759353"/>
            <a:ext cx="6592747" cy="1479148"/>
          </a:xfrm>
        </p:spPr>
        <p:txBody>
          <a:bodyPr>
            <a:normAutofit/>
          </a:bodyPr>
          <a:lstStyle/>
          <a:p>
            <a:r>
              <a:rPr lang="pl-PL" b="1"/>
              <a:t>Our training ensures educators can use Aflatoun classroom materials to their best advantage and focuses on making them better teachers in general. We believe that teachers should be beneficiaries of the programme as much as children.</a:t>
            </a:r>
          </a:p>
        </p:txBody>
      </p:sp>
      <p:sp>
        <p:nvSpPr>
          <p:cNvPr id="4" name="Symbol zastępczy tekstu 2">
            <a:extLst>
              <a:ext uri="{FF2B5EF4-FFF2-40B4-BE49-F238E27FC236}">
                <a16:creationId xmlns:a16="http://schemas.microsoft.com/office/drawing/2014/main" id="{67B229F6-4207-C9CF-745C-A5CE8F68F39F}"/>
              </a:ext>
            </a:extLst>
          </p:cNvPr>
          <p:cNvSpPr txBox="1">
            <a:spLocks/>
          </p:cNvSpPr>
          <p:nvPr/>
        </p:nvSpPr>
        <p:spPr>
          <a:xfrm>
            <a:off x="838200" y="3619500"/>
            <a:ext cx="6592747" cy="1479148"/>
          </a:xfrm>
          <a:prstGeom prst="rect">
            <a:avLst/>
          </a:prstGeom>
        </p:spPr>
        <p:txBody>
          <a:bodyPr vert="horz" lIns="0" tIns="0" rIns="0" bIns="0" numCol="1" spcCol="504000" rtlCol="0" anchor="t">
            <a:no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endParaRPr lang="pl-PL" dirty="0"/>
          </a:p>
          <a:p>
            <a:pPr marL="300355" indent="-300355">
              <a:lnSpc>
                <a:spcPct val="120000"/>
              </a:lnSpc>
              <a:spcBef>
                <a:spcPts val="0"/>
              </a:spcBef>
              <a:spcAft>
                <a:spcPts val="600"/>
              </a:spcAft>
              <a:buClr>
                <a:schemeClr val="accent3"/>
              </a:buClr>
              <a:buFont typeface="System Font Regular"/>
              <a:buChar char="→"/>
            </a:pPr>
            <a:r>
              <a:rPr lang="pl-PL" b="1" dirty="0">
                <a:latin typeface="Montserrat"/>
              </a:rPr>
              <a:t>AMTCP (</a:t>
            </a:r>
            <a:r>
              <a:rPr lang="pl-PL" b="1" dirty="0" err="1">
                <a:latin typeface="Montserrat"/>
              </a:rPr>
              <a:t>Aflatoun</a:t>
            </a:r>
            <a:r>
              <a:rPr lang="pl-PL" b="1" dirty="0">
                <a:latin typeface="Montserrat"/>
              </a:rPr>
              <a:t> Master </a:t>
            </a:r>
            <a:r>
              <a:rPr lang="pl-PL" b="1" dirty="0" err="1">
                <a:latin typeface="Montserrat"/>
              </a:rPr>
              <a:t>Trainer</a:t>
            </a:r>
            <a:r>
              <a:rPr lang="pl-PL" b="1" dirty="0">
                <a:latin typeface="Montserrat"/>
              </a:rPr>
              <a:t> </a:t>
            </a:r>
            <a:r>
              <a:rPr lang="pl-PL" b="1" dirty="0" err="1">
                <a:latin typeface="Montserrat"/>
              </a:rPr>
              <a:t>Certification</a:t>
            </a:r>
            <a:r>
              <a:rPr lang="pl-PL" b="1" dirty="0">
                <a:latin typeface="Montserrat"/>
              </a:rPr>
              <a:t> </a:t>
            </a:r>
            <a:r>
              <a:rPr lang="pl-PL" b="1" dirty="0" err="1">
                <a:latin typeface="Montserrat"/>
              </a:rPr>
              <a:t>Programme</a:t>
            </a:r>
            <a:r>
              <a:rPr lang="pl-PL" b="1" dirty="0">
                <a:latin typeface="Montserrat"/>
              </a:rPr>
              <a:t>)</a:t>
            </a:r>
          </a:p>
        </p:txBody>
      </p:sp>
      <p:pic>
        <p:nvPicPr>
          <p:cNvPr id="6" name="Obraz 5">
            <a:extLst>
              <a:ext uri="{FF2B5EF4-FFF2-40B4-BE49-F238E27FC236}">
                <a16:creationId xmlns:a16="http://schemas.microsoft.com/office/drawing/2014/main" id="{6B57D917-1A14-EFE8-EC04-A44C0E9F9ECB}"/>
              </a:ext>
            </a:extLst>
          </p:cNvPr>
          <p:cNvPicPr>
            <a:picLocks noChangeAspect="1"/>
          </p:cNvPicPr>
          <p:nvPr/>
        </p:nvPicPr>
        <p:blipFill>
          <a:blip r:embed="rId3"/>
          <a:stretch>
            <a:fillRect/>
          </a:stretch>
        </p:blipFill>
        <p:spPr>
          <a:xfrm>
            <a:off x="8033656" y="1809032"/>
            <a:ext cx="3320143" cy="3531318"/>
          </a:xfrm>
          <a:prstGeom prst="rect">
            <a:avLst/>
          </a:prstGeom>
        </p:spPr>
      </p:pic>
      <p:sp>
        <p:nvSpPr>
          <p:cNvPr id="8" name="Symbol zastępczy tekstu 14">
            <a:extLst>
              <a:ext uri="{FF2B5EF4-FFF2-40B4-BE49-F238E27FC236}">
                <a16:creationId xmlns:a16="http://schemas.microsoft.com/office/drawing/2014/main" id="{305B12E3-E06A-FAD6-9B63-31425784A7DD}"/>
              </a:ext>
            </a:extLst>
          </p:cNvPr>
          <p:cNvSpPr txBox="1">
            <a:spLocks/>
          </p:cNvSpPr>
          <p:nvPr/>
        </p:nvSpPr>
        <p:spPr>
          <a:xfrm>
            <a:off x="838200" y="1198725"/>
            <a:ext cx="6100763" cy="6254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latin typeface="Montserrat ExtraBold"/>
              </a:rPr>
              <a:t>Aflatoun</a:t>
            </a:r>
            <a:r>
              <a:rPr lang="en-US" dirty="0">
                <a:latin typeface="Montserrat ExtraBold"/>
              </a:rPr>
              <a:t> Certification </a:t>
            </a:r>
            <a:r>
              <a:rPr lang="en-US" dirty="0" err="1">
                <a:latin typeface="Montserrat ExtraBold"/>
              </a:rPr>
              <a:t>Programme</a:t>
            </a:r>
            <a:endParaRPr lang="pl-PL" dirty="0" err="1">
              <a:latin typeface="Montserrat ExtraBold" pitchFamily="2" charset="0"/>
            </a:endParaRPr>
          </a:p>
        </p:txBody>
      </p:sp>
    </p:spTree>
    <p:extLst>
      <p:ext uri="{BB962C8B-B14F-4D97-AF65-F5344CB8AC3E}">
        <p14:creationId xmlns:p14="http://schemas.microsoft.com/office/powerpoint/2010/main" val="3251262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64E8F06B-0541-E735-00E6-FE98FA11F2AC}"/>
              </a:ext>
            </a:extLst>
          </p:cNvPr>
          <p:cNvSpPr>
            <a:spLocks noGrp="1"/>
          </p:cNvSpPr>
          <p:nvPr>
            <p:ph type="title"/>
          </p:nvPr>
        </p:nvSpPr>
        <p:spPr>
          <a:xfrm>
            <a:off x="838200" y="478118"/>
            <a:ext cx="10515600" cy="615553"/>
          </a:xfrm>
        </p:spPr>
        <p:txBody>
          <a:bodyPr/>
          <a:lstStyle/>
          <a:p>
            <a:r>
              <a:rPr lang="en-US" sz="2000">
                <a:latin typeface="Montserrat ExtraBold"/>
              </a:rPr>
              <a:t>National Integration: Integrating Into National Education System, Driving Inclusion and Quality at Scale.</a:t>
            </a:r>
            <a:endParaRPr lang="pl-PL" sz="2000"/>
          </a:p>
        </p:txBody>
      </p:sp>
      <p:sp>
        <p:nvSpPr>
          <p:cNvPr id="5" name="Symbol zastępczy tekstu 4">
            <a:extLst>
              <a:ext uri="{FF2B5EF4-FFF2-40B4-BE49-F238E27FC236}">
                <a16:creationId xmlns:a16="http://schemas.microsoft.com/office/drawing/2014/main" id="{4E0D1960-8D3F-8506-D9BE-62156F7705CA}"/>
              </a:ext>
            </a:extLst>
          </p:cNvPr>
          <p:cNvSpPr>
            <a:spLocks noGrp="1"/>
          </p:cNvSpPr>
          <p:nvPr>
            <p:ph type="body" sz="quarter" idx="11"/>
          </p:nvPr>
        </p:nvSpPr>
        <p:spPr>
          <a:xfrm>
            <a:off x="838201" y="1601124"/>
            <a:ext cx="3202172" cy="3906541"/>
          </a:xfrm>
        </p:spPr>
        <p:txBody>
          <a:bodyPr vert="horz" lIns="324000" tIns="1296000" rIns="324000" bIns="288000" numCol="1" spcCol="504000" rtlCol="0" anchor="t">
            <a:normAutofit/>
          </a:bodyPr>
          <a:lstStyle/>
          <a:p>
            <a:r>
              <a:rPr lang="pl-PL" err="1">
                <a:solidFill>
                  <a:srgbClr val="000000"/>
                </a:solidFill>
                <a:latin typeface="Montserrat"/>
              </a:rPr>
              <a:t>National</a:t>
            </a:r>
            <a:r>
              <a:rPr lang="pl-PL">
                <a:solidFill>
                  <a:srgbClr val="000000"/>
                </a:solidFill>
                <a:latin typeface="Montserrat"/>
              </a:rPr>
              <a:t> Integration </a:t>
            </a:r>
            <a:r>
              <a:rPr lang="pl-PL" err="1">
                <a:solidFill>
                  <a:srgbClr val="000000"/>
                </a:solidFill>
                <a:latin typeface="Montserrat"/>
              </a:rPr>
              <a:t>is</a:t>
            </a:r>
            <a:r>
              <a:rPr lang="pl-PL">
                <a:solidFill>
                  <a:srgbClr val="000000"/>
                </a:solidFill>
                <a:latin typeface="Montserrat"/>
              </a:rPr>
              <a:t> a </a:t>
            </a:r>
            <a:r>
              <a:rPr lang="pl-PL" err="1">
                <a:solidFill>
                  <a:srgbClr val="000000"/>
                </a:solidFill>
                <a:latin typeface="Montserrat"/>
              </a:rPr>
              <a:t>means</a:t>
            </a:r>
            <a:r>
              <a:rPr lang="pl-PL">
                <a:solidFill>
                  <a:srgbClr val="000000"/>
                </a:solidFill>
                <a:latin typeface="Montserrat"/>
              </a:rPr>
              <a:t> to </a:t>
            </a:r>
            <a:r>
              <a:rPr lang="pl-PL" err="1">
                <a:solidFill>
                  <a:srgbClr val="000000"/>
                </a:solidFill>
                <a:latin typeface="Montserrat"/>
              </a:rPr>
              <a:t>expand</a:t>
            </a:r>
            <a:r>
              <a:rPr lang="pl-PL">
                <a:solidFill>
                  <a:srgbClr val="000000"/>
                </a:solidFill>
                <a:latin typeface="Montserrat"/>
              </a:rPr>
              <a:t> </a:t>
            </a:r>
            <a:r>
              <a:rPr lang="pl-PL" err="1">
                <a:solidFill>
                  <a:srgbClr val="000000"/>
                </a:solidFill>
                <a:latin typeface="Montserrat"/>
              </a:rPr>
              <a:t>access</a:t>
            </a:r>
            <a:r>
              <a:rPr lang="pl-PL">
                <a:solidFill>
                  <a:srgbClr val="000000"/>
                </a:solidFill>
                <a:latin typeface="Montserrat"/>
              </a:rPr>
              <a:t> to </a:t>
            </a:r>
            <a:r>
              <a:rPr lang="pl-PL" err="1">
                <a:solidFill>
                  <a:srgbClr val="000000"/>
                </a:solidFill>
                <a:latin typeface="Montserrat"/>
              </a:rPr>
              <a:t>quality</a:t>
            </a:r>
            <a:r>
              <a:rPr lang="pl-PL">
                <a:solidFill>
                  <a:srgbClr val="000000"/>
                </a:solidFill>
                <a:latin typeface="Montserrat"/>
              </a:rPr>
              <a:t> and </a:t>
            </a:r>
            <a:r>
              <a:rPr lang="pl-PL" err="1">
                <a:solidFill>
                  <a:srgbClr val="000000"/>
                </a:solidFill>
                <a:latin typeface="Montserrat"/>
              </a:rPr>
              <a:t>relevant</a:t>
            </a:r>
            <a:r>
              <a:rPr lang="pl-PL">
                <a:solidFill>
                  <a:srgbClr val="000000"/>
                </a:solidFill>
                <a:latin typeface="Montserrat"/>
              </a:rPr>
              <a:t> </a:t>
            </a:r>
            <a:r>
              <a:rPr lang="pl-PL" err="1">
                <a:solidFill>
                  <a:srgbClr val="000000"/>
                </a:solidFill>
                <a:latin typeface="Montserrat"/>
              </a:rPr>
              <a:t>education</a:t>
            </a:r>
            <a:r>
              <a:rPr lang="pl-PL">
                <a:solidFill>
                  <a:srgbClr val="000000"/>
                </a:solidFill>
                <a:latin typeface="Montserrat"/>
              </a:rPr>
              <a:t> by </a:t>
            </a:r>
            <a:r>
              <a:rPr lang="pl-PL" err="1">
                <a:solidFill>
                  <a:srgbClr val="000000"/>
                </a:solidFill>
                <a:latin typeface="Montserrat"/>
              </a:rPr>
              <a:t>integrating</a:t>
            </a:r>
            <a:r>
              <a:rPr lang="pl-PL">
                <a:solidFill>
                  <a:srgbClr val="000000"/>
                </a:solidFill>
                <a:latin typeface="Montserrat"/>
              </a:rPr>
              <a:t> </a:t>
            </a:r>
            <a:r>
              <a:rPr lang="pl-PL" err="1">
                <a:solidFill>
                  <a:srgbClr val="000000"/>
                </a:solidFill>
                <a:latin typeface="Montserrat"/>
              </a:rPr>
              <a:t>social</a:t>
            </a:r>
            <a:r>
              <a:rPr lang="pl-PL">
                <a:solidFill>
                  <a:srgbClr val="000000"/>
                </a:solidFill>
                <a:latin typeface="Montserrat"/>
              </a:rPr>
              <a:t> and </a:t>
            </a:r>
            <a:r>
              <a:rPr lang="pl-PL" err="1">
                <a:solidFill>
                  <a:srgbClr val="000000"/>
                </a:solidFill>
                <a:latin typeface="Montserrat"/>
              </a:rPr>
              <a:t>financial</a:t>
            </a:r>
            <a:r>
              <a:rPr lang="pl-PL">
                <a:solidFill>
                  <a:srgbClr val="000000"/>
                </a:solidFill>
                <a:latin typeface="Montserrat"/>
              </a:rPr>
              <a:t> </a:t>
            </a:r>
            <a:r>
              <a:rPr lang="pl-PL" err="1">
                <a:solidFill>
                  <a:srgbClr val="000000"/>
                </a:solidFill>
                <a:latin typeface="Montserrat"/>
              </a:rPr>
              <a:t>education</a:t>
            </a:r>
            <a:r>
              <a:rPr lang="pl-PL">
                <a:solidFill>
                  <a:srgbClr val="000000"/>
                </a:solidFill>
                <a:latin typeface="Montserrat"/>
              </a:rPr>
              <a:t> </a:t>
            </a:r>
            <a:r>
              <a:rPr lang="pl-PL" err="1">
                <a:solidFill>
                  <a:srgbClr val="000000"/>
                </a:solidFill>
                <a:latin typeface="Montserrat"/>
              </a:rPr>
              <a:t>into</a:t>
            </a:r>
            <a:r>
              <a:rPr lang="pl-PL">
                <a:solidFill>
                  <a:srgbClr val="000000"/>
                </a:solidFill>
                <a:latin typeface="Montserrat"/>
              </a:rPr>
              <a:t> </a:t>
            </a:r>
            <a:r>
              <a:rPr lang="pl-PL" err="1">
                <a:solidFill>
                  <a:srgbClr val="000000"/>
                </a:solidFill>
                <a:latin typeface="Montserrat"/>
              </a:rPr>
              <a:t>national</a:t>
            </a:r>
            <a:r>
              <a:rPr lang="pl-PL">
                <a:solidFill>
                  <a:srgbClr val="000000"/>
                </a:solidFill>
                <a:latin typeface="Montserrat"/>
              </a:rPr>
              <a:t> </a:t>
            </a:r>
            <a:r>
              <a:rPr lang="pl-PL" err="1">
                <a:solidFill>
                  <a:srgbClr val="000000"/>
                </a:solidFill>
                <a:latin typeface="Montserrat"/>
              </a:rPr>
              <a:t>or</a:t>
            </a:r>
            <a:r>
              <a:rPr lang="pl-PL">
                <a:solidFill>
                  <a:srgbClr val="000000"/>
                </a:solidFill>
                <a:latin typeface="Montserrat"/>
              </a:rPr>
              <a:t> </a:t>
            </a:r>
            <a:r>
              <a:rPr lang="pl-PL" err="1">
                <a:solidFill>
                  <a:srgbClr val="000000"/>
                </a:solidFill>
                <a:latin typeface="Montserrat"/>
              </a:rPr>
              <a:t>regional</a:t>
            </a:r>
            <a:r>
              <a:rPr lang="pl-PL">
                <a:solidFill>
                  <a:srgbClr val="000000"/>
                </a:solidFill>
                <a:latin typeface="Montserrat"/>
              </a:rPr>
              <a:t> curricula.</a:t>
            </a:r>
            <a:endParaRPr lang="en-US"/>
          </a:p>
          <a:p>
            <a:endParaRPr lang="en-US"/>
          </a:p>
          <a:p>
            <a:endParaRPr lang="en-US"/>
          </a:p>
        </p:txBody>
      </p:sp>
      <p:sp>
        <p:nvSpPr>
          <p:cNvPr id="6" name="Symbol zastępczy tekstu 5">
            <a:extLst>
              <a:ext uri="{FF2B5EF4-FFF2-40B4-BE49-F238E27FC236}">
                <a16:creationId xmlns:a16="http://schemas.microsoft.com/office/drawing/2014/main" id="{2A0275DD-FD7D-9027-3EC9-8BA14CA1B1D6}"/>
              </a:ext>
            </a:extLst>
          </p:cNvPr>
          <p:cNvSpPr>
            <a:spLocks noGrp="1"/>
          </p:cNvSpPr>
          <p:nvPr>
            <p:ph type="body" sz="quarter" idx="12"/>
          </p:nvPr>
        </p:nvSpPr>
        <p:spPr>
          <a:xfrm>
            <a:off x="4494914" y="1601124"/>
            <a:ext cx="3202172" cy="3906541"/>
          </a:xfrm>
        </p:spPr>
        <p:txBody>
          <a:bodyPr vert="horz" lIns="324000" tIns="1296000" rIns="324000" bIns="288000" numCol="1" spcCol="504000" rtlCol="0" anchor="t">
            <a:noAutofit/>
          </a:bodyPr>
          <a:lstStyle/>
          <a:p>
            <a:r>
              <a:rPr lang="pl-PL">
                <a:solidFill>
                  <a:srgbClr val="000000"/>
                </a:solidFill>
                <a:latin typeface="Montserrat"/>
              </a:rPr>
              <a:t>Integration </a:t>
            </a:r>
            <a:r>
              <a:rPr lang="pl-PL" err="1">
                <a:solidFill>
                  <a:srgbClr val="000000"/>
                </a:solidFill>
                <a:latin typeface="Montserrat"/>
              </a:rPr>
              <a:t>into</a:t>
            </a:r>
            <a:r>
              <a:rPr lang="pl-PL">
                <a:solidFill>
                  <a:srgbClr val="000000"/>
                </a:solidFill>
                <a:latin typeface="Montserrat"/>
              </a:rPr>
              <a:t> the </a:t>
            </a:r>
            <a:r>
              <a:rPr lang="pl-PL" err="1">
                <a:solidFill>
                  <a:srgbClr val="000000"/>
                </a:solidFill>
                <a:latin typeface="Montserrat"/>
              </a:rPr>
              <a:t>national</a:t>
            </a:r>
            <a:r>
              <a:rPr lang="pl-PL">
                <a:solidFill>
                  <a:srgbClr val="000000"/>
                </a:solidFill>
                <a:latin typeface="Montserrat"/>
              </a:rPr>
              <a:t> </a:t>
            </a:r>
            <a:r>
              <a:rPr lang="pl-PL" err="1">
                <a:solidFill>
                  <a:srgbClr val="000000"/>
                </a:solidFill>
                <a:latin typeface="Montserrat"/>
              </a:rPr>
              <a:t>education</a:t>
            </a:r>
            <a:r>
              <a:rPr lang="pl-PL">
                <a:solidFill>
                  <a:srgbClr val="000000"/>
                </a:solidFill>
                <a:latin typeface="Montserrat"/>
              </a:rPr>
              <a:t> system </a:t>
            </a:r>
            <a:r>
              <a:rPr lang="pl-PL" err="1">
                <a:solidFill>
                  <a:srgbClr val="000000"/>
                </a:solidFill>
                <a:latin typeface="Montserrat"/>
              </a:rPr>
              <a:t>can</a:t>
            </a:r>
            <a:r>
              <a:rPr lang="pl-PL">
                <a:solidFill>
                  <a:srgbClr val="000000"/>
                </a:solidFill>
                <a:latin typeface="Montserrat"/>
              </a:rPr>
              <a:t> be </a:t>
            </a:r>
            <a:r>
              <a:rPr lang="pl-PL" err="1">
                <a:solidFill>
                  <a:srgbClr val="000000"/>
                </a:solidFill>
                <a:latin typeface="Montserrat"/>
              </a:rPr>
              <a:t>achieved</a:t>
            </a:r>
            <a:r>
              <a:rPr lang="pl-PL">
                <a:solidFill>
                  <a:srgbClr val="000000"/>
                </a:solidFill>
                <a:latin typeface="Montserrat"/>
              </a:rPr>
              <a:t> </a:t>
            </a:r>
            <a:r>
              <a:rPr lang="pl-PL" err="1">
                <a:solidFill>
                  <a:srgbClr val="000000"/>
                </a:solidFill>
                <a:latin typeface="Montserrat"/>
              </a:rPr>
              <a:t>through</a:t>
            </a:r>
            <a:r>
              <a:rPr lang="pl-PL">
                <a:solidFill>
                  <a:srgbClr val="000000"/>
                </a:solidFill>
                <a:latin typeface="Montserrat"/>
              </a:rPr>
              <a:t> </a:t>
            </a:r>
            <a:r>
              <a:rPr lang="pl-PL" err="1">
                <a:solidFill>
                  <a:srgbClr val="000000"/>
                </a:solidFill>
                <a:latin typeface="Montserrat"/>
              </a:rPr>
              <a:t>infusion</a:t>
            </a:r>
            <a:r>
              <a:rPr lang="pl-PL">
                <a:solidFill>
                  <a:srgbClr val="000000"/>
                </a:solidFill>
                <a:latin typeface="Montserrat"/>
              </a:rPr>
              <a:t> </a:t>
            </a:r>
            <a:r>
              <a:rPr lang="pl-PL" err="1">
                <a:solidFill>
                  <a:srgbClr val="000000"/>
                </a:solidFill>
                <a:latin typeface="Montserrat"/>
              </a:rPr>
              <a:t>into</a:t>
            </a:r>
            <a:r>
              <a:rPr lang="pl-PL">
                <a:solidFill>
                  <a:srgbClr val="000000"/>
                </a:solidFill>
                <a:latin typeface="Montserrat"/>
              </a:rPr>
              <a:t> </a:t>
            </a:r>
            <a:r>
              <a:rPr lang="pl-PL" err="1">
                <a:solidFill>
                  <a:srgbClr val="000000"/>
                </a:solidFill>
                <a:latin typeface="Montserrat"/>
              </a:rPr>
              <a:t>core</a:t>
            </a:r>
            <a:r>
              <a:rPr lang="pl-PL">
                <a:solidFill>
                  <a:srgbClr val="000000"/>
                </a:solidFill>
                <a:latin typeface="Montserrat"/>
              </a:rPr>
              <a:t> curricula, </a:t>
            </a:r>
            <a:r>
              <a:rPr lang="pl-PL" err="1">
                <a:solidFill>
                  <a:srgbClr val="000000"/>
                </a:solidFill>
                <a:latin typeface="Montserrat"/>
              </a:rPr>
              <a:t>creating</a:t>
            </a:r>
            <a:r>
              <a:rPr lang="pl-PL">
                <a:solidFill>
                  <a:srgbClr val="000000"/>
                </a:solidFill>
                <a:latin typeface="Montserrat"/>
              </a:rPr>
              <a:t> a </a:t>
            </a:r>
            <a:r>
              <a:rPr lang="pl-PL" err="1">
                <a:solidFill>
                  <a:srgbClr val="000000"/>
                </a:solidFill>
                <a:latin typeface="Montserrat"/>
              </a:rPr>
              <a:t>standalone</a:t>
            </a:r>
            <a:r>
              <a:rPr lang="pl-PL">
                <a:solidFill>
                  <a:srgbClr val="000000"/>
                </a:solidFill>
                <a:latin typeface="Montserrat"/>
              </a:rPr>
              <a:t> </a:t>
            </a:r>
            <a:r>
              <a:rPr lang="pl-PL" err="1">
                <a:solidFill>
                  <a:srgbClr val="000000"/>
                </a:solidFill>
                <a:latin typeface="Montserrat"/>
              </a:rPr>
              <a:t>subject</a:t>
            </a:r>
            <a:r>
              <a:rPr lang="pl-PL">
                <a:solidFill>
                  <a:srgbClr val="000000"/>
                </a:solidFill>
                <a:latin typeface="Montserrat"/>
              </a:rPr>
              <a:t>, </a:t>
            </a:r>
            <a:r>
              <a:rPr lang="pl-PL" err="1">
                <a:solidFill>
                  <a:srgbClr val="000000"/>
                </a:solidFill>
                <a:latin typeface="Montserrat"/>
              </a:rPr>
              <a:t>or</a:t>
            </a:r>
            <a:r>
              <a:rPr lang="pl-PL">
                <a:solidFill>
                  <a:srgbClr val="000000"/>
                </a:solidFill>
                <a:latin typeface="Montserrat"/>
              </a:rPr>
              <a:t> </a:t>
            </a:r>
            <a:r>
              <a:rPr lang="pl-PL" err="1">
                <a:solidFill>
                  <a:srgbClr val="000000"/>
                </a:solidFill>
                <a:latin typeface="Montserrat"/>
              </a:rPr>
              <a:t>adding</a:t>
            </a:r>
            <a:r>
              <a:rPr lang="pl-PL">
                <a:solidFill>
                  <a:srgbClr val="000000"/>
                </a:solidFill>
                <a:latin typeface="Montserrat"/>
              </a:rPr>
              <a:t> </a:t>
            </a:r>
            <a:r>
              <a:rPr lang="pl-PL" err="1">
                <a:solidFill>
                  <a:srgbClr val="000000"/>
                </a:solidFill>
                <a:latin typeface="Montserrat"/>
              </a:rPr>
              <a:t>an</a:t>
            </a:r>
            <a:r>
              <a:rPr lang="pl-PL">
                <a:solidFill>
                  <a:srgbClr val="000000"/>
                </a:solidFill>
                <a:latin typeface="Montserrat"/>
              </a:rPr>
              <a:t> </a:t>
            </a:r>
            <a:r>
              <a:rPr lang="pl-PL" err="1">
                <a:solidFill>
                  <a:srgbClr val="000000"/>
                </a:solidFill>
                <a:latin typeface="Montserrat"/>
              </a:rPr>
              <a:t>extracurricular</a:t>
            </a:r>
            <a:r>
              <a:rPr lang="pl-PL">
                <a:solidFill>
                  <a:srgbClr val="000000"/>
                </a:solidFill>
                <a:latin typeface="Montserrat"/>
              </a:rPr>
              <a:t> </a:t>
            </a:r>
            <a:r>
              <a:rPr lang="pl-PL" err="1">
                <a:solidFill>
                  <a:srgbClr val="000000"/>
                </a:solidFill>
                <a:latin typeface="Montserrat"/>
              </a:rPr>
              <a:t>activity</a:t>
            </a:r>
            <a:r>
              <a:rPr lang="pl-PL">
                <a:solidFill>
                  <a:srgbClr val="000000"/>
                </a:solidFill>
                <a:latin typeface="Montserrat"/>
              </a:rPr>
              <a:t>.</a:t>
            </a:r>
            <a:endParaRPr lang="en-US"/>
          </a:p>
          <a:p>
            <a:endParaRPr lang="en-US"/>
          </a:p>
        </p:txBody>
      </p:sp>
      <p:sp>
        <p:nvSpPr>
          <p:cNvPr id="7" name="Symbol zastępczy tekstu 6">
            <a:extLst>
              <a:ext uri="{FF2B5EF4-FFF2-40B4-BE49-F238E27FC236}">
                <a16:creationId xmlns:a16="http://schemas.microsoft.com/office/drawing/2014/main" id="{3C377F84-BC4E-2527-1F75-7BB2A31C12BD}"/>
              </a:ext>
            </a:extLst>
          </p:cNvPr>
          <p:cNvSpPr>
            <a:spLocks noGrp="1"/>
          </p:cNvSpPr>
          <p:nvPr>
            <p:ph type="body" sz="quarter" idx="13"/>
          </p:nvPr>
        </p:nvSpPr>
        <p:spPr>
          <a:xfrm>
            <a:off x="8151627" y="1601124"/>
            <a:ext cx="3202172" cy="3906541"/>
          </a:xfrm>
        </p:spPr>
        <p:txBody>
          <a:bodyPr vert="horz" lIns="324000" tIns="1296000" rIns="324000" bIns="288000" numCol="1" spcCol="504000" rtlCol="0" anchor="t">
            <a:normAutofit/>
          </a:bodyPr>
          <a:lstStyle/>
          <a:p>
            <a:r>
              <a:rPr lang="pl-PL">
                <a:solidFill>
                  <a:srgbClr val="000000"/>
                </a:solidFill>
                <a:latin typeface="Montserrat"/>
              </a:rPr>
              <a:t>It </a:t>
            </a:r>
            <a:r>
              <a:rPr lang="pl-PL" err="1">
                <a:solidFill>
                  <a:srgbClr val="000000"/>
                </a:solidFill>
                <a:latin typeface="Montserrat"/>
              </a:rPr>
              <a:t>is</a:t>
            </a:r>
            <a:r>
              <a:rPr lang="pl-PL">
                <a:solidFill>
                  <a:srgbClr val="000000"/>
                </a:solidFill>
                <a:latin typeface="Montserrat"/>
              </a:rPr>
              <a:t> </a:t>
            </a:r>
            <a:r>
              <a:rPr lang="pl-PL" err="1">
                <a:solidFill>
                  <a:srgbClr val="000000"/>
                </a:solidFill>
                <a:latin typeface="Montserrat"/>
              </a:rPr>
              <a:t>crucial</a:t>
            </a:r>
            <a:r>
              <a:rPr lang="pl-PL">
                <a:solidFill>
                  <a:srgbClr val="000000"/>
                </a:solidFill>
                <a:latin typeface="Montserrat"/>
              </a:rPr>
              <a:t> to </a:t>
            </a:r>
            <a:r>
              <a:rPr lang="pl-PL" err="1">
                <a:solidFill>
                  <a:srgbClr val="000000"/>
                </a:solidFill>
                <a:latin typeface="Montserrat"/>
              </a:rPr>
              <a:t>align</a:t>
            </a:r>
            <a:r>
              <a:rPr lang="pl-PL">
                <a:solidFill>
                  <a:srgbClr val="000000"/>
                </a:solidFill>
                <a:latin typeface="Montserrat"/>
              </a:rPr>
              <a:t> curriculum </a:t>
            </a:r>
            <a:r>
              <a:rPr lang="pl-PL" err="1">
                <a:solidFill>
                  <a:srgbClr val="000000"/>
                </a:solidFill>
                <a:latin typeface="Montserrat"/>
              </a:rPr>
              <a:t>integration</a:t>
            </a:r>
            <a:r>
              <a:rPr lang="pl-PL">
                <a:solidFill>
                  <a:srgbClr val="000000"/>
                </a:solidFill>
                <a:latin typeface="Montserrat"/>
              </a:rPr>
              <a:t> with the </a:t>
            </a:r>
            <a:r>
              <a:rPr lang="pl-PL" err="1">
                <a:solidFill>
                  <a:srgbClr val="000000"/>
                </a:solidFill>
                <a:latin typeface="Montserrat"/>
              </a:rPr>
              <a:t>country's</a:t>
            </a:r>
            <a:r>
              <a:rPr lang="pl-PL">
                <a:solidFill>
                  <a:srgbClr val="000000"/>
                </a:solidFill>
                <a:latin typeface="Montserrat"/>
              </a:rPr>
              <a:t> </a:t>
            </a:r>
            <a:r>
              <a:rPr lang="pl-PL" err="1">
                <a:solidFill>
                  <a:srgbClr val="000000"/>
                </a:solidFill>
                <a:latin typeface="Montserrat"/>
              </a:rPr>
              <a:t>broader</a:t>
            </a:r>
            <a:r>
              <a:rPr lang="pl-PL">
                <a:solidFill>
                  <a:srgbClr val="000000"/>
                </a:solidFill>
                <a:latin typeface="Montserrat"/>
              </a:rPr>
              <a:t> </a:t>
            </a:r>
            <a:r>
              <a:rPr lang="pl-PL" err="1">
                <a:solidFill>
                  <a:srgbClr val="000000"/>
                </a:solidFill>
                <a:latin typeface="Montserrat"/>
              </a:rPr>
              <a:t>financial</a:t>
            </a:r>
            <a:r>
              <a:rPr lang="pl-PL">
                <a:solidFill>
                  <a:srgbClr val="000000"/>
                </a:solidFill>
                <a:latin typeface="Montserrat"/>
              </a:rPr>
              <a:t> </a:t>
            </a:r>
            <a:r>
              <a:rPr lang="pl-PL" err="1">
                <a:solidFill>
                  <a:srgbClr val="000000"/>
                </a:solidFill>
                <a:latin typeface="Montserrat"/>
              </a:rPr>
              <a:t>inclusion</a:t>
            </a:r>
            <a:r>
              <a:rPr lang="pl-PL">
                <a:solidFill>
                  <a:srgbClr val="000000"/>
                </a:solidFill>
                <a:latin typeface="Montserrat"/>
              </a:rPr>
              <a:t> </a:t>
            </a:r>
            <a:r>
              <a:rPr lang="pl-PL" err="1">
                <a:solidFill>
                  <a:srgbClr val="000000"/>
                </a:solidFill>
                <a:latin typeface="Montserrat"/>
              </a:rPr>
              <a:t>strategy</a:t>
            </a:r>
            <a:r>
              <a:rPr lang="pl-PL">
                <a:solidFill>
                  <a:srgbClr val="000000"/>
                </a:solidFill>
                <a:latin typeface="Montserrat"/>
              </a:rPr>
              <a:t>.</a:t>
            </a:r>
            <a:endParaRPr lang="en-US"/>
          </a:p>
        </p:txBody>
      </p:sp>
      <p:pic>
        <p:nvPicPr>
          <p:cNvPr id="9" name="Obraz 8">
            <a:extLst>
              <a:ext uri="{FF2B5EF4-FFF2-40B4-BE49-F238E27FC236}">
                <a16:creationId xmlns:a16="http://schemas.microsoft.com/office/drawing/2014/main" id="{BAFCED1F-C87A-371A-308D-34151AA44727}"/>
              </a:ext>
            </a:extLst>
          </p:cNvPr>
          <p:cNvPicPr>
            <a:picLocks noChangeAspect="1"/>
          </p:cNvPicPr>
          <p:nvPr/>
        </p:nvPicPr>
        <p:blipFill>
          <a:blip r:embed="rId3"/>
          <a:stretch>
            <a:fillRect/>
          </a:stretch>
        </p:blipFill>
        <p:spPr>
          <a:xfrm>
            <a:off x="1997603" y="1834088"/>
            <a:ext cx="783455" cy="889327"/>
          </a:xfrm>
          <a:prstGeom prst="rect">
            <a:avLst/>
          </a:prstGeom>
        </p:spPr>
      </p:pic>
      <p:pic>
        <p:nvPicPr>
          <p:cNvPr id="13" name="Obraz 12">
            <a:extLst>
              <a:ext uri="{FF2B5EF4-FFF2-40B4-BE49-F238E27FC236}">
                <a16:creationId xmlns:a16="http://schemas.microsoft.com/office/drawing/2014/main" id="{DB739A79-D437-8972-2AE3-5664175940B2}"/>
              </a:ext>
            </a:extLst>
          </p:cNvPr>
          <p:cNvPicPr>
            <a:picLocks noChangeAspect="1"/>
          </p:cNvPicPr>
          <p:nvPr/>
        </p:nvPicPr>
        <p:blipFill>
          <a:blip r:embed="rId4"/>
          <a:stretch>
            <a:fillRect/>
          </a:stretch>
        </p:blipFill>
        <p:spPr>
          <a:xfrm>
            <a:off x="5626463" y="1834088"/>
            <a:ext cx="832861" cy="832861"/>
          </a:xfrm>
          <a:prstGeom prst="rect">
            <a:avLst/>
          </a:prstGeom>
        </p:spPr>
      </p:pic>
      <p:pic>
        <p:nvPicPr>
          <p:cNvPr id="15" name="Obraz 14">
            <a:extLst>
              <a:ext uri="{FF2B5EF4-FFF2-40B4-BE49-F238E27FC236}">
                <a16:creationId xmlns:a16="http://schemas.microsoft.com/office/drawing/2014/main" id="{29402F08-70B2-813E-C752-D2174535335D}"/>
              </a:ext>
            </a:extLst>
          </p:cNvPr>
          <p:cNvPicPr>
            <a:picLocks noChangeAspect="1"/>
          </p:cNvPicPr>
          <p:nvPr/>
        </p:nvPicPr>
        <p:blipFill>
          <a:blip r:embed="rId5"/>
          <a:stretch>
            <a:fillRect/>
          </a:stretch>
        </p:blipFill>
        <p:spPr>
          <a:xfrm>
            <a:off x="9275218" y="1834089"/>
            <a:ext cx="846978" cy="846978"/>
          </a:xfrm>
          <a:prstGeom prst="rect">
            <a:avLst/>
          </a:prstGeom>
        </p:spPr>
      </p:pic>
    </p:spTree>
    <p:extLst>
      <p:ext uri="{BB962C8B-B14F-4D97-AF65-F5344CB8AC3E}">
        <p14:creationId xmlns:p14="http://schemas.microsoft.com/office/powerpoint/2010/main" val="2860945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Tytuł 3">
            <a:extLst>
              <a:ext uri="{FF2B5EF4-FFF2-40B4-BE49-F238E27FC236}">
                <a16:creationId xmlns:a16="http://schemas.microsoft.com/office/drawing/2014/main" id="{B1B0C8A9-52BB-ECB4-A781-C991200948E7}"/>
              </a:ext>
            </a:extLst>
          </p:cNvPr>
          <p:cNvSpPr>
            <a:spLocks noGrp="1"/>
          </p:cNvSpPr>
          <p:nvPr/>
        </p:nvSpPr>
        <p:spPr>
          <a:xfrm>
            <a:off x="361890" y="-204066"/>
            <a:ext cx="8520027" cy="179674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i="0" kern="1200">
                <a:solidFill>
                  <a:schemeClr val="tx1"/>
                </a:solidFill>
                <a:latin typeface="Montserrat ExtraBold" pitchFamily="2" charset="0"/>
                <a:ea typeface="+mj-ea"/>
                <a:cs typeface="+mj-cs"/>
              </a:defRPr>
            </a:lvl1pPr>
          </a:lstStyle>
          <a:p>
            <a:pPr>
              <a:lnSpc>
                <a:spcPct val="90000"/>
              </a:lnSpc>
            </a:pPr>
            <a:r>
              <a:rPr lang="en-US" sz="2000" kern="1200">
                <a:latin typeface="Montserrat ExtraBold"/>
              </a:rPr>
              <a:t>The Steps to National Integration</a:t>
            </a:r>
          </a:p>
        </p:txBody>
      </p:sp>
      <p:pic>
        <p:nvPicPr>
          <p:cNvPr id="29" name="Graphic 17">
            <a:extLst>
              <a:ext uri="{FF2B5EF4-FFF2-40B4-BE49-F238E27FC236}">
                <a16:creationId xmlns:a16="http://schemas.microsoft.com/office/drawing/2014/main" id="{AE61AEAA-BD9C-F65D-10C8-4C6D96DC46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0730" y="1155002"/>
            <a:ext cx="3240675" cy="1962790"/>
          </a:xfrm>
          <a:prstGeom prst="rect">
            <a:avLst/>
          </a:prstGeom>
        </p:spPr>
      </p:pic>
      <p:sp>
        <p:nvSpPr>
          <p:cNvPr id="30" name="TextBox 14">
            <a:extLst>
              <a:ext uri="{FF2B5EF4-FFF2-40B4-BE49-F238E27FC236}">
                <a16:creationId xmlns:a16="http://schemas.microsoft.com/office/drawing/2014/main" id="{0D476D1E-D452-ED92-46C6-662EA1882310}"/>
              </a:ext>
            </a:extLst>
          </p:cNvPr>
          <p:cNvSpPr txBox="1"/>
          <p:nvPr/>
        </p:nvSpPr>
        <p:spPr>
          <a:xfrm>
            <a:off x="1222748" y="1379878"/>
            <a:ext cx="2743200"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chemeClr val="bg1"/>
                </a:solidFill>
                <a:latin typeface="Montserrat ExtraBold"/>
              </a:rPr>
              <a:t>Policy Formulation</a:t>
            </a:r>
            <a:endParaRPr lang="en-US">
              <a:solidFill>
                <a:schemeClr val="bg1"/>
              </a:solidFill>
            </a:endParaRPr>
          </a:p>
        </p:txBody>
      </p:sp>
      <p:sp>
        <p:nvSpPr>
          <p:cNvPr id="31" name="TextBox 15">
            <a:extLst>
              <a:ext uri="{FF2B5EF4-FFF2-40B4-BE49-F238E27FC236}">
                <a16:creationId xmlns:a16="http://schemas.microsoft.com/office/drawing/2014/main" id="{7AFFD845-C71F-D268-916D-FDA73897973B}"/>
              </a:ext>
            </a:extLst>
          </p:cNvPr>
          <p:cNvSpPr txBox="1"/>
          <p:nvPr/>
        </p:nvSpPr>
        <p:spPr>
          <a:xfrm>
            <a:off x="737276" y="1155728"/>
            <a:ext cx="480291"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5000" b="1">
                <a:solidFill>
                  <a:schemeClr val="accent3"/>
                </a:solidFill>
                <a:latin typeface="Montserrat Black"/>
              </a:rPr>
              <a:t>1</a:t>
            </a:r>
            <a:r>
              <a:rPr lang="en-GB" sz="5000">
                <a:solidFill>
                  <a:schemeClr val="accent3"/>
                </a:solidFill>
                <a:latin typeface="Montserrat Black"/>
              </a:rPr>
              <a:t>​</a:t>
            </a:r>
            <a:endParaRPr lang="en-GB">
              <a:solidFill>
                <a:schemeClr val="accent3"/>
              </a:solidFill>
            </a:endParaRPr>
          </a:p>
        </p:txBody>
      </p:sp>
      <p:sp>
        <p:nvSpPr>
          <p:cNvPr id="32" name="TextBox 16">
            <a:extLst>
              <a:ext uri="{FF2B5EF4-FFF2-40B4-BE49-F238E27FC236}">
                <a16:creationId xmlns:a16="http://schemas.microsoft.com/office/drawing/2014/main" id="{7FCAC6F7-E0A5-C179-F1AE-48DBC9D75DF5}"/>
              </a:ext>
            </a:extLst>
          </p:cNvPr>
          <p:cNvSpPr txBox="1"/>
          <p:nvPr/>
        </p:nvSpPr>
        <p:spPr>
          <a:xfrm>
            <a:off x="625764" y="1951800"/>
            <a:ext cx="3135744"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rgbClr val="FFFFFF"/>
                </a:solidFill>
                <a:latin typeface="Montserrat"/>
              </a:rPr>
              <a:t>Aflatoun to </a:t>
            </a:r>
            <a:r>
              <a:rPr lang="en-GB" sz="1500" b="1">
                <a:solidFill>
                  <a:srgbClr val="FFFFFF"/>
                </a:solidFill>
                <a:latin typeface="Montserrat"/>
              </a:rPr>
              <a:t>advocate SFE, to bring the key actors together, and coordinate efforts </a:t>
            </a:r>
            <a:r>
              <a:rPr lang="en-GB" sz="1500">
                <a:solidFill>
                  <a:srgbClr val="FFFFFF"/>
                </a:solidFill>
                <a:latin typeface="Montserrat"/>
              </a:rPr>
              <a:t>of the different sectors.</a:t>
            </a:r>
            <a:r>
              <a:rPr lang="en-GB" sz="1500" b="1">
                <a:solidFill>
                  <a:srgbClr val="FFFFFF"/>
                </a:solidFill>
                <a:latin typeface="Montserrat"/>
              </a:rPr>
              <a:t>​</a:t>
            </a:r>
            <a:r>
              <a:rPr lang="en-GB" sz="1500">
                <a:solidFill>
                  <a:srgbClr val="000000"/>
                </a:solidFill>
                <a:latin typeface="Montserrat"/>
              </a:rPr>
              <a:t>​</a:t>
            </a:r>
            <a:endParaRPr lang="en-GB"/>
          </a:p>
        </p:txBody>
      </p:sp>
      <p:pic>
        <p:nvPicPr>
          <p:cNvPr id="33" name="Graphic 14">
            <a:extLst>
              <a:ext uri="{FF2B5EF4-FFF2-40B4-BE49-F238E27FC236}">
                <a16:creationId xmlns:a16="http://schemas.microsoft.com/office/drawing/2014/main" id="{E75CFBDD-A535-CC8B-F3EC-8A95145D728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79192" y="3149274"/>
            <a:ext cx="2484024" cy="2139350"/>
          </a:xfrm>
          <a:prstGeom prst="rect">
            <a:avLst/>
          </a:prstGeom>
        </p:spPr>
      </p:pic>
      <p:pic>
        <p:nvPicPr>
          <p:cNvPr id="34" name="Graphic 15">
            <a:extLst>
              <a:ext uri="{FF2B5EF4-FFF2-40B4-BE49-F238E27FC236}">
                <a16:creationId xmlns:a16="http://schemas.microsoft.com/office/drawing/2014/main" id="{041F545F-2431-FD2D-BDFC-81F0A043C45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flipV="1">
            <a:off x="4008714" y="1008855"/>
            <a:ext cx="3610129" cy="2190038"/>
          </a:xfrm>
          <a:prstGeom prst="rect">
            <a:avLst/>
          </a:prstGeom>
        </p:spPr>
      </p:pic>
      <p:sp>
        <p:nvSpPr>
          <p:cNvPr id="35" name="TextBox 18">
            <a:extLst>
              <a:ext uri="{FF2B5EF4-FFF2-40B4-BE49-F238E27FC236}">
                <a16:creationId xmlns:a16="http://schemas.microsoft.com/office/drawing/2014/main" id="{9075E5FC-FF0A-BD75-CCEA-EEF4DAABFF94}"/>
              </a:ext>
            </a:extLst>
          </p:cNvPr>
          <p:cNvSpPr txBox="1"/>
          <p:nvPr/>
        </p:nvSpPr>
        <p:spPr>
          <a:xfrm>
            <a:off x="4724400" y="1156855"/>
            <a:ext cx="2743200"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rgbClr val="FFFFFF"/>
                </a:solidFill>
                <a:latin typeface="Montserrat ExtraBold"/>
              </a:rPr>
              <a:t>Curriculum Framework Development</a:t>
            </a:r>
            <a:r>
              <a:rPr lang="en-GB" sz="1500">
                <a:latin typeface="Montserrat ExtraBold"/>
              </a:rPr>
              <a:t>​​</a:t>
            </a:r>
            <a:endParaRPr lang="en-GB"/>
          </a:p>
        </p:txBody>
      </p:sp>
      <p:sp>
        <p:nvSpPr>
          <p:cNvPr id="36" name="TextBox 19">
            <a:extLst>
              <a:ext uri="{FF2B5EF4-FFF2-40B4-BE49-F238E27FC236}">
                <a16:creationId xmlns:a16="http://schemas.microsoft.com/office/drawing/2014/main" id="{C5DF960D-51FF-56BA-5ED7-F5A0E24D557E}"/>
              </a:ext>
            </a:extLst>
          </p:cNvPr>
          <p:cNvSpPr txBox="1"/>
          <p:nvPr/>
        </p:nvSpPr>
        <p:spPr>
          <a:xfrm>
            <a:off x="4147126" y="1849580"/>
            <a:ext cx="3470563" cy="14888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err="1">
                <a:solidFill>
                  <a:schemeClr val="bg1"/>
                </a:solidFill>
                <a:latin typeface="Montserrat"/>
              </a:rPr>
              <a:t>Aflatoun</a:t>
            </a:r>
            <a:r>
              <a:rPr lang="en-GB" sz="1500">
                <a:solidFill>
                  <a:schemeClr val="bg1"/>
                </a:solidFill>
                <a:latin typeface="Montserrat"/>
              </a:rPr>
              <a:t> to introduce our curriculum, to </a:t>
            </a:r>
            <a:r>
              <a:rPr lang="en-GB" sz="1500" b="1">
                <a:solidFill>
                  <a:schemeClr val="bg1"/>
                </a:solidFill>
                <a:latin typeface="Montserrat"/>
              </a:rPr>
              <a:t>identify where SFE can be integrated, </a:t>
            </a:r>
            <a:r>
              <a:rPr lang="en-GB" sz="1500">
                <a:solidFill>
                  <a:schemeClr val="bg1"/>
                </a:solidFill>
                <a:latin typeface="Montserrat"/>
              </a:rPr>
              <a:t>and to  suggest the </a:t>
            </a:r>
            <a:r>
              <a:rPr lang="en-GB" sz="1500" b="1">
                <a:solidFill>
                  <a:schemeClr val="bg1"/>
                </a:solidFill>
                <a:latin typeface="Montserrat"/>
              </a:rPr>
              <a:t>integration approaches </a:t>
            </a:r>
          </a:p>
          <a:p>
            <a:endParaRPr lang="en-GB" sz="1500">
              <a:solidFill>
                <a:srgbClr val="000000"/>
              </a:solidFill>
              <a:latin typeface="Montserrat"/>
            </a:endParaRPr>
          </a:p>
        </p:txBody>
      </p:sp>
      <p:sp>
        <p:nvSpPr>
          <p:cNvPr id="37" name="TextBox 22">
            <a:extLst>
              <a:ext uri="{FF2B5EF4-FFF2-40B4-BE49-F238E27FC236}">
                <a16:creationId xmlns:a16="http://schemas.microsoft.com/office/drawing/2014/main" id="{FC7FFFEA-310D-8B59-BF21-1F9A471330B3}"/>
              </a:ext>
            </a:extLst>
          </p:cNvPr>
          <p:cNvSpPr txBox="1"/>
          <p:nvPr/>
        </p:nvSpPr>
        <p:spPr>
          <a:xfrm>
            <a:off x="4175005" y="1062802"/>
            <a:ext cx="676563" cy="8848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5000" b="1">
                <a:solidFill>
                  <a:schemeClr val="accent3"/>
                </a:solidFill>
                <a:latin typeface="Montserrat Black"/>
              </a:rPr>
              <a:t>2</a:t>
            </a:r>
          </a:p>
        </p:txBody>
      </p:sp>
      <p:sp>
        <p:nvSpPr>
          <p:cNvPr id="38" name="TextBox 61">
            <a:extLst>
              <a:ext uri="{FF2B5EF4-FFF2-40B4-BE49-F238E27FC236}">
                <a16:creationId xmlns:a16="http://schemas.microsoft.com/office/drawing/2014/main" id="{A103657D-DA86-69CC-C1AD-7EA44D66B20E}"/>
              </a:ext>
            </a:extLst>
          </p:cNvPr>
          <p:cNvSpPr txBox="1"/>
          <p:nvPr/>
        </p:nvSpPr>
        <p:spPr>
          <a:xfrm>
            <a:off x="10018412" y="3279244"/>
            <a:ext cx="2743200"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rgbClr val="FFFFFF"/>
                </a:solidFill>
                <a:latin typeface="Montserrat ExtraBold"/>
              </a:rPr>
              <a:t>Assessment</a:t>
            </a:r>
            <a:endParaRPr lang="en-US"/>
          </a:p>
        </p:txBody>
      </p:sp>
      <p:pic>
        <p:nvPicPr>
          <p:cNvPr id="39" name="Graphic 16">
            <a:extLst>
              <a:ext uri="{FF2B5EF4-FFF2-40B4-BE49-F238E27FC236}">
                <a16:creationId xmlns:a16="http://schemas.microsoft.com/office/drawing/2014/main" id="{00333DCE-CE6A-B17C-B865-F290D44005D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51737" y="3440444"/>
            <a:ext cx="2619472" cy="2157936"/>
          </a:xfrm>
          <a:prstGeom prst="rect">
            <a:avLst/>
          </a:prstGeom>
        </p:spPr>
      </p:pic>
      <p:pic>
        <p:nvPicPr>
          <p:cNvPr id="40" name="Graphic 15">
            <a:extLst>
              <a:ext uri="{FF2B5EF4-FFF2-40B4-BE49-F238E27FC236}">
                <a16:creationId xmlns:a16="http://schemas.microsoft.com/office/drawing/2014/main" id="{01F1E4C6-9F76-CBCB-E309-3917283691F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V="1">
            <a:off x="3644049" y="3737810"/>
            <a:ext cx="2808424" cy="1721179"/>
          </a:xfrm>
          <a:prstGeom prst="rect">
            <a:avLst/>
          </a:prstGeom>
        </p:spPr>
      </p:pic>
      <p:sp>
        <p:nvSpPr>
          <p:cNvPr id="41" name="TextBox 59">
            <a:extLst>
              <a:ext uri="{FF2B5EF4-FFF2-40B4-BE49-F238E27FC236}">
                <a16:creationId xmlns:a16="http://schemas.microsoft.com/office/drawing/2014/main" id="{AAEFD6BD-F35D-0B9E-84DB-7A1B68C14DD3}"/>
              </a:ext>
            </a:extLst>
          </p:cNvPr>
          <p:cNvSpPr txBox="1"/>
          <p:nvPr/>
        </p:nvSpPr>
        <p:spPr>
          <a:xfrm>
            <a:off x="4379443" y="3896223"/>
            <a:ext cx="2743200"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rgbClr val="FFFFFF"/>
                </a:solidFill>
                <a:latin typeface="Montserrat ExtraBold"/>
              </a:rPr>
              <a:t>Training</a:t>
            </a:r>
            <a:endParaRPr lang="en-US"/>
          </a:p>
        </p:txBody>
      </p:sp>
      <p:pic>
        <p:nvPicPr>
          <p:cNvPr id="42" name="Graphic 14">
            <a:extLst>
              <a:ext uri="{FF2B5EF4-FFF2-40B4-BE49-F238E27FC236}">
                <a16:creationId xmlns:a16="http://schemas.microsoft.com/office/drawing/2014/main" id="{E6635F13-BEA2-5517-C70F-EE380BD9724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74765" y="3483808"/>
            <a:ext cx="2792937" cy="2002494"/>
          </a:xfrm>
          <a:prstGeom prst="rect">
            <a:avLst/>
          </a:prstGeom>
        </p:spPr>
      </p:pic>
      <p:sp>
        <p:nvSpPr>
          <p:cNvPr id="43" name="TextBox 21">
            <a:extLst>
              <a:ext uri="{FF2B5EF4-FFF2-40B4-BE49-F238E27FC236}">
                <a16:creationId xmlns:a16="http://schemas.microsoft.com/office/drawing/2014/main" id="{3AB79249-1119-91C2-78E1-0A685E7C954C}"/>
              </a:ext>
            </a:extLst>
          </p:cNvPr>
          <p:cNvSpPr txBox="1"/>
          <p:nvPr/>
        </p:nvSpPr>
        <p:spPr>
          <a:xfrm>
            <a:off x="802324" y="4171345"/>
            <a:ext cx="254221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err="1">
                <a:solidFill>
                  <a:schemeClr val="bg1"/>
                </a:solidFill>
                <a:latin typeface="Montserrat"/>
              </a:rPr>
              <a:t>Aflatoun</a:t>
            </a:r>
            <a:r>
              <a:rPr lang="en-GB" sz="1500">
                <a:solidFill>
                  <a:schemeClr val="bg1"/>
                </a:solidFill>
                <a:latin typeface="Montserrat"/>
              </a:rPr>
              <a:t> to help develop </a:t>
            </a:r>
            <a:r>
              <a:rPr lang="en-GB" sz="1500" b="1">
                <a:solidFill>
                  <a:schemeClr val="bg1"/>
                </a:solidFill>
                <a:latin typeface="Montserrat"/>
              </a:rPr>
              <a:t>materials used in classroom </a:t>
            </a:r>
            <a:r>
              <a:rPr lang="en-GB" sz="1500">
                <a:solidFill>
                  <a:schemeClr val="bg1"/>
                </a:solidFill>
                <a:latin typeface="Montserrat"/>
              </a:rPr>
              <a:t>(manuals, textbook)</a:t>
            </a:r>
            <a:r>
              <a:rPr lang="en-GB" sz="1500" b="1">
                <a:solidFill>
                  <a:schemeClr val="bg1"/>
                </a:solidFill>
                <a:latin typeface="Montserrat"/>
              </a:rPr>
              <a:t>​</a:t>
            </a:r>
            <a:endParaRPr lang="en-GB">
              <a:solidFill>
                <a:schemeClr val="bg1"/>
              </a:solidFill>
              <a:ea typeface="Calibri"/>
              <a:cs typeface="Calibri"/>
            </a:endParaRPr>
          </a:p>
        </p:txBody>
      </p:sp>
      <p:pic>
        <p:nvPicPr>
          <p:cNvPr id="44" name="Graphic 16">
            <a:extLst>
              <a:ext uri="{FF2B5EF4-FFF2-40B4-BE49-F238E27FC236}">
                <a16:creationId xmlns:a16="http://schemas.microsoft.com/office/drawing/2014/main" id="{F60E5E30-A07E-3395-2AB9-907A86B9C9E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01001" y="1014204"/>
            <a:ext cx="3516356" cy="1749903"/>
          </a:xfrm>
          <a:prstGeom prst="rect">
            <a:avLst/>
          </a:prstGeom>
        </p:spPr>
      </p:pic>
      <p:sp>
        <p:nvSpPr>
          <p:cNvPr id="45" name="TextBox 20">
            <a:extLst>
              <a:ext uri="{FF2B5EF4-FFF2-40B4-BE49-F238E27FC236}">
                <a16:creationId xmlns:a16="http://schemas.microsoft.com/office/drawing/2014/main" id="{ACDF7C27-4A58-0F3D-AAE0-8F8CCD98622B}"/>
              </a:ext>
            </a:extLst>
          </p:cNvPr>
          <p:cNvSpPr txBox="1"/>
          <p:nvPr/>
        </p:nvSpPr>
        <p:spPr>
          <a:xfrm>
            <a:off x="8144952" y="1751303"/>
            <a:ext cx="3365246" cy="12372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err="1">
                <a:solidFill>
                  <a:schemeClr val="bg1"/>
                </a:solidFill>
                <a:latin typeface="Montserrat"/>
              </a:rPr>
              <a:t>Aflatoun</a:t>
            </a:r>
            <a:r>
              <a:rPr lang="en-GB" sz="1500">
                <a:solidFill>
                  <a:schemeClr val="bg1"/>
                </a:solidFill>
                <a:latin typeface="Montserrat"/>
              </a:rPr>
              <a:t> to assist in setting up the </a:t>
            </a:r>
            <a:r>
              <a:rPr lang="en-GB" sz="1500" b="1">
                <a:solidFill>
                  <a:schemeClr val="bg1"/>
                </a:solidFill>
                <a:latin typeface="Montserrat"/>
              </a:rPr>
              <a:t>subjects, lesson plans, hours, road maps and stakeholders</a:t>
            </a:r>
          </a:p>
          <a:p>
            <a:endParaRPr lang="en-GB" sz="1500">
              <a:solidFill>
                <a:srgbClr val="000000"/>
              </a:solidFill>
              <a:latin typeface="Montserrat"/>
            </a:endParaRPr>
          </a:p>
        </p:txBody>
      </p:sp>
      <p:sp>
        <p:nvSpPr>
          <p:cNvPr id="46" name="TextBox 56">
            <a:extLst>
              <a:ext uri="{FF2B5EF4-FFF2-40B4-BE49-F238E27FC236}">
                <a16:creationId xmlns:a16="http://schemas.microsoft.com/office/drawing/2014/main" id="{FBCEEEB4-2BEF-5A25-F74F-A7472E04115E}"/>
              </a:ext>
            </a:extLst>
          </p:cNvPr>
          <p:cNvSpPr txBox="1"/>
          <p:nvPr/>
        </p:nvSpPr>
        <p:spPr>
          <a:xfrm>
            <a:off x="8618316" y="1162486"/>
            <a:ext cx="2743200"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rgbClr val="FFFFFF"/>
                </a:solidFill>
                <a:latin typeface="Montserrat ExtraBold"/>
              </a:rPr>
              <a:t>Governance</a:t>
            </a:r>
            <a:endParaRPr lang="en-US"/>
          </a:p>
        </p:txBody>
      </p:sp>
      <p:sp>
        <p:nvSpPr>
          <p:cNvPr id="47" name="TextBox 57">
            <a:extLst>
              <a:ext uri="{FF2B5EF4-FFF2-40B4-BE49-F238E27FC236}">
                <a16:creationId xmlns:a16="http://schemas.microsoft.com/office/drawing/2014/main" id="{EF05D377-51B9-F859-0C8F-65A5502C9EFA}"/>
              </a:ext>
            </a:extLst>
          </p:cNvPr>
          <p:cNvSpPr txBox="1"/>
          <p:nvPr/>
        </p:nvSpPr>
        <p:spPr>
          <a:xfrm>
            <a:off x="8144953" y="1012395"/>
            <a:ext cx="849746"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5000" b="1">
                <a:solidFill>
                  <a:schemeClr val="accent3"/>
                </a:solidFill>
                <a:latin typeface="Montserrat Black"/>
              </a:rPr>
              <a:t>3</a:t>
            </a:r>
          </a:p>
        </p:txBody>
      </p:sp>
      <p:sp>
        <p:nvSpPr>
          <p:cNvPr id="48" name="Rectangle 47">
            <a:extLst>
              <a:ext uri="{FF2B5EF4-FFF2-40B4-BE49-F238E27FC236}">
                <a16:creationId xmlns:a16="http://schemas.microsoft.com/office/drawing/2014/main" id="{4DEBCA28-FCE1-4937-B6DC-18654C774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nvSpPr>
        <p:spPr bwMode="white">
          <a:xfrm>
            <a:off x="358077" y="-232318"/>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58">
            <a:extLst>
              <a:ext uri="{FF2B5EF4-FFF2-40B4-BE49-F238E27FC236}">
                <a16:creationId xmlns:a16="http://schemas.microsoft.com/office/drawing/2014/main" id="{8682C4A2-5C07-4BC4-5593-868F9DFAD972}"/>
              </a:ext>
            </a:extLst>
          </p:cNvPr>
          <p:cNvSpPr txBox="1"/>
          <p:nvPr/>
        </p:nvSpPr>
        <p:spPr>
          <a:xfrm>
            <a:off x="1537291" y="3641660"/>
            <a:ext cx="2743200"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rgbClr val="FFFFFF"/>
                </a:solidFill>
                <a:latin typeface="Montserrat ExtraBold"/>
              </a:rPr>
              <a:t>Materials</a:t>
            </a:r>
          </a:p>
        </p:txBody>
      </p:sp>
      <p:sp>
        <p:nvSpPr>
          <p:cNvPr id="50" name="TextBox 62">
            <a:extLst>
              <a:ext uri="{FF2B5EF4-FFF2-40B4-BE49-F238E27FC236}">
                <a16:creationId xmlns:a16="http://schemas.microsoft.com/office/drawing/2014/main" id="{A4708EC1-5B2B-5913-71A8-8445458CADEC}"/>
              </a:ext>
            </a:extLst>
          </p:cNvPr>
          <p:cNvSpPr txBox="1"/>
          <p:nvPr/>
        </p:nvSpPr>
        <p:spPr>
          <a:xfrm>
            <a:off x="805985" y="3457496"/>
            <a:ext cx="81961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5000" b="1">
                <a:solidFill>
                  <a:schemeClr val="accent3"/>
                </a:solidFill>
                <a:latin typeface="Montserrat Black"/>
              </a:rPr>
              <a:t>4</a:t>
            </a:r>
          </a:p>
        </p:txBody>
      </p:sp>
      <p:sp>
        <p:nvSpPr>
          <p:cNvPr id="51" name="TextBox 63">
            <a:extLst>
              <a:ext uri="{FF2B5EF4-FFF2-40B4-BE49-F238E27FC236}">
                <a16:creationId xmlns:a16="http://schemas.microsoft.com/office/drawing/2014/main" id="{DFCE80F4-8BA9-DB06-88C4-289BB2A49D41}"/>
              </a:ext>
            </a:extLst>
          </p:cNvPr>
          <p:cNvSpPr txBox="1"/>
          <p:nvPr/>
        </p:nvSpPr>
        <p:spPr>
          <a:xfrm>
            <a:off x="3767254" y="4454645"/>
            <a:ext cx="2761785"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err="1">
                <a:solidFill>
                  <a:schemeClr val="bg1"/>
                </a:solidFill>
                <a:latin typeface="Montserrat"/>
              </a:rPr>
              <a:t>Aflatoun</a:t>
            </a:r>
            <a:r>
              <a:rPr lang="en-GB" sz="1500">
                <a:solidFill>
                  <a:schemeClr val="bg1"/>
                </a:solidFill>
                <a:latin typeface="Montserrat"/>
              </a:rPr>
              <a:t> to deliver </a:t>
            </a:r>
            <a:r>
              <a:rPr lang="en-GB" sz="1500" b="1">
                <a:solidFill>
                  <a:schemeClr val="bg1"/>
                </a:solidFill>
                <a:latin typeface="Montserrat"/>
              </a:rPr>
              <a:t>master training and teachers training​</a:t>
            </a:r>
            <a:endParaRPr lang="en-GB">
              <a:solidFill>
                <a:schemeClr val="bg1"/>
              </a:solidFill>
              <a:ea typeface="Calibri"/>
              <a:cs typeface="Calibri"/>
            </a:endParaRPr>
          </a:p>
        </p:txBody>
      </p:sp>
      <p:sp>
        <p:nvSpPr>
          <p:cNvPr id="52" name="TextBox 64">
            <a:extLst>
              <a:ext uri="{FF2B5EF4-FFF2-40B4-BE49-F238E27FC236}">
                <a16:creationId xmlns:a16="http://schemas.microsoft.com/office/drawing/2014/main" id="{AEB08337-E76B-BF3C-F128-5C6A36DB5466}"/>
              </a:ext>
            </a:extLst>
          </p:cNvPr>
          <p:cNvSpPr txBox="1"/>
          <p:nvPr/>
        </p:nvSpPr>
        <p:spPr>
          <a:xfrm>
            <a:off x="3770350" y="3736277"/>
            <a:ext cx="81961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5000" b="1">
                <a:solidFill>
                  <a:schemeClr val="accent3"/>
                </a:solidFill>
                <a:latin typeface="Montserrat Black"/>
              </a:rPr>
              <a:t>5</a:t>
            </a:r>
          </a:p>
        </p:txBody>
      </p:sp>
      <p:sp>
        <p:nvSpPr>
          <p:cNvPr id="53" name="TextBox 65">
            <a:extLst>
              <a:ext uri="{FF2B5EF4-FFF2-40B4-BE49-F238E27FC236}">
                <a16:creationId xmlns:a16="http://schemas.microsoft.com/office/drawing/2014/main" id="{87214514-35C7-D7EC-8519-269B24FAA498}"/>
              </a:ext>
            </a:extLst>
          </p:cNvPr>
          <p:cNvSpPr txBox="1"/>
          <p:nvPr/>
        </p:nvSpPr>
        <p:spPr>
          <a:xfrm>
            <a:off x="6648605" y="3442010"/>
            <a:ext cx="717396"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5000" b="1">
                <a:solidFill>
                  <a:schemeClr val="accent3"/>
                </a:solidFill>
                <a:latin typeface="Montserrat Black"/>
              </a:rPr>
              <a:t>6</a:t>
            </a:r>
          </a:p>
        </p:txBody>
      </p:sp>
      <p:sp>
        <p:nvSpPr>
          <p:cNvPr id="54" name="TextBox 66">
            <a:extLst>
              <a:ext uri="{FF2B5EF4-FFF2-40B4-BE49-F238E27FC236}">
                <a16:creationId xmlns:a16="http://schemas.microsoft.com/office/drawing/2014/main" id="{CBCE2A03-EC53-224A-B13A-ECE028221792}"/>
              </a:ext>
            </a:extLst>
          </p:cNvPr>
          <p:cNvSpPr txBox="1"/>
          <p:nvPr/>
        </p:nvSpPr>
        <p:spPr>
          <a:xfrm>
            <a:off x="6824547" y="4213302"/>
            <a:ext cx="2139175" cy="12372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err="1">
                <a:solidFill>
                  <a:schemeClr val="bg1"/>
                </a:solidFill>
                <a:latin typeface="Montserrat"/>
              </a:rPr>
              <a:t>Aflatoun</a:t>
            </a:r>
            <a:r>
              <a:rPr lang="en-GB" sz="1500">
                <a:solidFill>
                  <a:schemeClr val="bg1"/>
                </a:solidFill>
                <a:latin typeface="Montserrat"/>
              </a:rPr>
              <a:t> to support as necessary in the </a:t>
            </a:r>
            <a:r>
              <a:rPr lang="en-GB" sz="1500" b="1">
                <a:solidFill>
                  <a:schemeClr val="bg1"/>
                </a:solidFill>
                <a:latin typeface="Montserrat"/>
              </a:rPr>
              <a:t>roll-out or piloting of implementation </a:t>
            </a:r>
            <a:r>
              <a:rPr lang="en-GB" sz="1500">
                <a:solidFill>
                  <a:schemeClr val="bg1"/>
                </a:solidFill>
                <a:latin typeface="Montserrat"/>
              </a:rPr>
              <a:t>by the country</a:t>
            </a:r>
            <a:r>
              <a:rPr lang="en-GB" sz="1500" b="1">
                <a:solidFill>
                  <a:schemeClr val="bg1"/>
                </a:solidFill>
                <a:latin typeface="Montserrat"/>
              </a:rPr>
              <a:t>​</a:t>
            </a:r>
            <a:endParaRPr lang="en-GB">
              <a:solidFill>
                <a:schemeClr val="bg1"/>
              </a:solidFill>
              <a:ea typeface="Calibri"/>
              <a:cs typeface="Calibri"/>
            </a:endParaRPr>
          </a:p>
        </p:txBody>
      </p:sp>
      <p:sp>
        <p:nvSpPr>
          <p:cNvPr id="55" name="TextBox 68">
            <a:extLst>
              <a:ext uri="{FF2B5EF4-FFF2-40B4-BE49-F238E27FC236}">
                <a16:creationId xmlns:a16="http://schemas.microsoft.com/office/drawing/2014/main" id="{DCDD30E2-E654-9E16-CD39-02DA422994A0}"/>
              </a:ext>
            </a:extLst>
          </p:cNvPr>
          <p:cNvSpPr txBox="1"/>
          <p:nvPr/>
        </p:nvSpPr>
        <p:spPr>
          <a:xfrm>
            <a:off x="9630936" y="3869474"/>
            <a:ext cx="22321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err="1">
                <a:solidFill>
                  <a:schemeClr val="bg1"/>
                </a:solidFill>
                <a:latin typeface="Montserrat"/>
                <a:ea typeface="Calibri"/>
                <a:cs typeface="Calibri"/>
              </a:rPr>
              <a:t>Aflatoun</a:t>
            </a:r>
            <a:r>
              <a:rPr lang="en-GB" sz="1500">
                <a:solidFill>
                  <a:schemeClr val="bg1"/>
                </a:solidFill>
                <a:latin typeface="Montserrat"/>
                <a:ea typeface="Calibri"/>
                <a:cs typeface="Calibri"/>
              </a:rPr>
              <a:t> to support the </a:t>
            </a:r>
            <a:r>
              <a:rPr lang="en-GB" sz="1500" b="1">
                <a:solidFill>
                  <a:schemeClr val="bg1"/>
                </a:solidFill>
                <a:latin typeface="Montserrat"/>
                <a:ea typeface="Calibri"/>
                <a:cs typeface="Calibri"/>
              </a:rPr>
              <a:t>evaluation of implementation of curriculum</a:t>
            </a:r>
            <a:endParaRPr lang="en-US">
              <a:solidFill>
                <a:schemeClr val="bg1"/>
              </a:solidFill>
              <a:ea typeface="Calibri"/>
              <a:cs typeface="Calibri"/>
            </a:endParaRPr>
          </a:p>
        </p:txBody>
      </p:sp>
      <p:sp>
        <p:nvSpPr>
          <p:cNvPr id="56" name="TextBox 69">
            <a:extLst>
              <a:ext uri="{FF2B5EF4-FFF2-40B4-BE49-F238E27FC236}">
                <a16:creationId xmlns:a16="http://schemas.microsoft.com/office/drawing/2014/main" id="{A115E5D9-0EFD-347B-B6BB-A9DFF04F47E4}"/>
              </a:ext>
            </a:extLst>
          </p:cNvPr>
          <p:cNvSpPr txBox="1"/>
          <p:nvPr/>
        </p:nvSpPr>
        <p:spPr>
          <a:xfrm>
            <a:off x="9445083" y="3126059"/>
            <a:ext cx="274320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5000" b="1">
                <a:solidFill>
                  <a:schemeClr val="accent3"/>
                </a:solidFill>
                <a:latin typeface="Montserrat Black"/>
              </a:rPr>
              <a:t>7</a:t>
            </a:r>
          </a:p>
        </p:txBody>
      </p:sp>
      <p:sp>
        <p:nvSpPr>
          <p:cNvPr id="57" name="TextBox 60">
            <a:extLst>
              <a:ext uri="{FF2B5EF4-FFF2-40B4-BE49-F238E27FC236}">
                <a16:creationId xmlns:a16="http://schemas.microsoft.com/office/drawing/2014/main" id="{E49D2112-DB55-C125-8EE6-307040CE210F}"/>
              </a:ext>
            </a:extLst>
          </p:cNvPr>
          <p:cNvSpPr txBox="1"/>
          <p:nvPr/>
        </p:nvSpPr>
        <p:spPr>
          <a:xfrm>
            <a:off x="7272565" y="3717691"/>
            <a:ext cx="2743200"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rgbClr val="FFFFFF"/>
                </a:solidFill>
                <a:latin typeface="Montserrat ExtraBold"/>
              </a:rPr>
              <a:t>Implementation</a:t>
            </a:r>
            <a:endParaRPr lang="en-US"/>
          </a:p>
        </p:txBody>
      </p:sp>
    </p:spTree>
    <p:extLst>
      <p:ext uri="{BB962C8B-B14F-4D97-AF65-F5344CB8AC3E}">
        <p14:creationId xmlns:p14="http://schemas.microsoft.com/office/powerpoint/2010/main" val="195187452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B9867351-A7F2-1AEA-580E-5AAD8DCE74EB}"/>
              </a:ext>
            </a:extLst>
          </p:cNvPr>
          <p:cNvSpPr/>
          <p:nvPr/>
        </p:nvSpPr>
        <p:spPr>
          <a:xfrm>
            <a:off x="7198242" y="1886943"/>
            <a:ext cx="3315832" cy="1822616"/>
          </a:xfrm>
          <a:custGeom>
            <a:avLst/>
            <a:gdLst>
              <a:gd name="connsiteX0" fmla="*/ 0 w 1897301"/>
              <a:gd name="connsiteY0" fmla="*/ 41470 h 2386402"/>
              <a:gd name="connsiteX1" fmla="*/ 0 w 1897301"/>
              <a:gd name="connsiteY1" fmla="*/ 2386402 h 2386402"/>
              <a:gd name="connsiteX2" fmla="*/ 1897301 w 1897301"/>
              <a:gd name="connsiteY2" fmla="*/ 2386402 h 2386402"/>
              <a:gd name="connsiteX3" fmla="*/ 1897301 w 1897301"/>
              <a:gd name="connsiteY3" fmla="*/ 0 h 2386402"/>
            </a:gdLst>
            <a:ahLst/>
            <a:cxnLst>
              <a:cxn ang="0">
                <a:pos x="connsiteX0" y="connsiteY0"/>
              </a:cxn>
              <a:cxn ang="0">
                <a:pos x="connsiteX1" y="connsiteY1"/>
              </a:cxn>
              <a:cxn ang="0">
                <a:pos x="connsiteX2" y="connsiteY2"/>
              </a:cxn>
              <a:cxn ang="0">
                <a:pos x="connsiteX3" y="connsiteY3"/>
              </a:cxn>
            </a:cxnLst>
            <a:rect l="l" t="t" r="r" b="b"/>
            <a:pathLst>
              <a:path w="1897301" h="2386402">
                <a:moveTo>
                  <a:pt x="0" y="41470"/>
                </a:moveTo>
                <a:lnTo>
                  <a:pt x="0" y="2386402"/>
                </a:lnTo>
                <a:lnTo>
                  <a:pt x="1897301" y="2386402"/>
                </a:lnTo>
                <a:lnTo>
                  <a:pt x="1897301" y="0"/>
                </a:lnTo>
                <a:close/>
              </a:path>
            </a:pathLst>
          </a:custGeom>
          <a:solidFill>
            <a:schemeClr val="accent1"/>
          </a:solidFill>
          <a:ln w="8200" cap="flat">
            <a:noFill/>
            <a:prstDash val="solid"/>
            <a:miter/>
          </a:ln>
          <a:effectLst/>
        </p:spPr>
        <p:txBody>
          <a:bodyPr lIns="0" tIns="0" rIns="503999" bIns="0" rtlCol="0" anchor="ctr" anchorCtr="0">
            <a:noAutofit/>
          </a:bodyPr>
          <a:lstStyle/>
          <a:p>
            <a:pPr algn="ctr"/>
            <a:endParaRPr lang="en-GB" sz="1400">
              <a:solidFill>
                <a:srgbClr val="FFFFFF"/>
              </a:solidFill>
              <a:latin typeface="Montserrat"/>
            </a:endParaRPr>
          </a:p>
          <a:p>
            <a:pPr algn="ctr"/>
            <a:r>
              <a:rPr lang="en-GB" sz="1400">
                <a:solidFill>
                  <a:srgbClr val="FFFFFF"/>
                </a:solidFill>
                <a:latin typeface="Montserrat"/>
              </a:rPr>
              <a:t>Benefit-cost ratio (BCR):</a:t>
            </a:r>
          </a:p>
          <a:p>
            <a:pPr algn="ctr"/>
            <a:r>
              <a:rPr lang="en-GB" sz="3200" b="1">
                <a:solidFill>
                  <a:schemeClr val="accent3"/>
                </a:solidFill>
                <a:latin typeface="Montserrat Black"/>
              </a:rPr>
              <a:t>13.2</a:t>
            </a:r>
          </a:p>
        </p:txBody>
      </p:sp>
      <p:sp>
        <p:nvSpPr>
          <p:cNvPr id="5" name="Title 4">
            <a:extLst>
              <a:ext uri="{FF2B5EF4-FFF2-40B4-BE49-F238E27FC236}">
                <a16:creationId xmlns:a16="http://schemas.microsoft.com/office/drawing/2014/main" id="{3BC3228B-E891-CF5A-C96A-D0E588641AE3}"/>
              </a:ext>
            </a:extLst>
          </p:cNvPr>
          <p:cNvSpPr>
            <a:spLocks noGrp="1"/>
          </p:cNvSpPr>
          <p:nvPr>
            <p:ph type="title"/>
          </p:nvPr>
        </p:nvSpPr>
        <p:spPr>
          <a:xfrm>
            <a:off x="838200" y="502460"/>
            <a:ext cx="7001785" cy="984885"/>
          </a:xfrm>
        </p:spPr>
        <p:txBody>
          <a:bodyPr/>
          <a:lstStyle/>
          <a:p>
            <a:r>
              <a:rPr lang="en-US"/>
              <a:t>Proven Value: The Economic Impact of Social and Financial Education</a:t>
            </a:r>
            <a:endParaRPr lang="en-NL"/>
          </a:p>
        </p:txBody>
      </p:sp>
      <p:sp>
        <p:nvSpPr>
          <p:cNvPr id="3" name="Symbol zastępczy tekstu 2">
            <a:extLst>
              <a:ext uri="{FF2B5EF4-FFF2-40B4-BE49-F238E27FC236}">
                <a16:creationId xmlns:a16="http://schemas.microsoft.com/office/drawing/2014/main" id="{DC4FAEDE-E4B7-2F53-6A75-29C3825752AC}"/>
              </a:ext>
            </a:extLst>
          </p:cNvPr>
          <p:cNvSpPr>
            <a:spLocks noGrp="1"/>
          </p:cNvSpPr>
          <p:nvPr>
            <p:ph type="body" sz="quarter" idx="11"/>
          </p:nvPr>
        </p:nvSpPr>
        <p:spPr>
          <a:xfrm>
            <a:off x="838201" y="1972003"/>
            <a:ext cx="4545672" cy="3216685"/>
          </a:xfrm>
        </p:spPr>
        <p:txBody>
          <a:bodyPr/>
          <a:lstStyle/>
          <a:p>
            <a:r>
              <a:rPr lang="pl-PL"/>
              <a:t>We commissioned a Cost-Benefit Analysis (CBA) of investing in Social and Financial Education when integrating it into National Education Systems. </a:t>
            </a:r>
          </a:p>
          <a:p>
            <a:r>
              <a:rPr lang="pl-PL"/>
              <a:t>The CBA of Comprehensive Social and Financial Education across 110 countries provides compelling evidence for the significant socioeconomic returns of such an investment.</a:t>
            </a:r>
          </a:p>
        </p:txBody>
      </p:sp>
      <p:sp>
        <p:nvSpPr>
          <p:cNvPr id="18" name="Freeform 17">
            <a:extLst>
              <a:ext uri="{FF2B5EF4-FFF2-40B4-BE49-F238E27FC236}">
                <a16:creationId xmlns:a16="http://schemas.microsoft.com/office/drawing/2014/main" id="{96402A62-C655-2793-59E7-AA201F85434A}"/>
              </a:ext>
            </a:extLst>
          </p:cNvPr>
          <p:cNvSpPr/>
          <p:nvPr/>
        </p:nvSpPr>
        <p:spPr>
          <a:xfrm>
            <a:off x="7846828" y="450336"/>
            <a:ext cx="3315832" cy="1822617"/>
          </a:xfrm>
          <a:custGeom>
            <a:avLst/>
            <a:gdLst>
              <a:gd name="connsiteX0" fmla="*/ 0 w 1897301"/>
              <a:gd name="connsiteY0" fmla="*/ 41470 h 2386402"/>
              <a:gd name="connsiteX1" fmla="*/ 0 w 1897301"/>
              <a:gd name="connsiteY1" fmla="*/ 2386402 h 2386402"/>
              <a:gd name="connsiteX2" fmla="*/ 1897302 w 1897301"/>
              <a:gd name="connsiteY2" fmla="*/ 2386402 h 2386402"/>
              <a:gd name="connsiteX3" fmla="*/ 1897302 w 1897301"/>
              <a:gd name="connsiteY3" fmla="*/ 0 h 2386402"/>
            </a:gdLst>
            <a:ahLst/>
            <a:cxnLst>
              <a:cxn ang="0">
                <a:pos x="connsiteX0" y="connsiteY0"/>
              </a:cxn>
              <a:cxn ang="0">
                <a:pos x="connsiteX1" y="connsiteY1"/>
              </a:cxn>
              <a:cxn ang="0">
                <a:pos x="connsiteX2" y="connsiteY2"/>
              </a:cxn>
              <a:cxn ang="0">
                <a:pos x="connsiteX3" y="connsiteY3"/>
              </a:cxn>
            </a:cxnLst>
            <a:rect l="l" t="t" r="r" b="b"/>
            <a:pathLst>
              <a:path w="1897301" h="2386402">
                <a:moveTo>
                  <a:pt x="0" y="41470"/>
                </a:moveTo>
                <a:lnTo>
                  <a:pt x="0" y="2386402"/>
                </a:lnTo>
                <a:lnTo>
                  <a:pt x="1897302" y="2386402"/>
                </a:lnTo>
                <a:lnTo>
                  <a:pt x="1897302" y="0"/>
                </a:lnTo>
                <a:close/>
              </a:path>
            </a:pathLst>
          </a:custGeom>
          <a:solidFill>
            <a:schemeClr val="accent2"/>
          </a:solidFill>
          <a:ln w="8200" cap="flat">
            <a:noFill/>
            <a:prstDash val="solid"/>
            <a:miter/>
          </a:ln>
        </p:spPr>
        <p:txBody>
          <a:bodyPr wrap="square" lIns="0" tIns="72000" rIns="0" bIns="0" rtlCol="0" anchor="t" anchorCtr="0">
            <a:noAutofit/>
          </a:bodyPr>
          <a:lstStyle/>
          <a:p>
            <a:pPr algn="ctr">
              <a:spcAft>
                <a:spcPts val="1200"/>
              </a:spcAft>
            </a:pPr>
            <a:r>
              <a:rPr lang="en-GB" sz="1400">
                <a:solidFill>
                  <a:srgbClr val="FFFFFF"/>
                </a:solidFill>
                <a:effectLst/>
                <a:latin typeface="Montserrat" pitchFamily="2" charset="77"/>
              </a:rPr>
              <a:t>Every </a:t>
            </a:r>
            <a:r>
              <a:rPr lang="en-GB" sz="2800" b="1">
                <a:solidFill>
                  <a:schemeClr val="accent3"/>
                </a:solidFill>
                <a:latin typeface="Montserrat Black" pitchFamily="2" charset="77"/>
              </a:rPr>
              <a:t>$1</a:t>
            </a:r>
            <a:r>
              <a:rPr lang="en-GB" sz="1400">
                <a:solidFill>
                  <a:srgbClr val="FFFFFF"/>
                </a:solidFill>
                <a:effectLst/>
                <a:latin typeface="Montserrat" pitchFamily="2" charset="77"/>
              </a:rPr>
              <a:t> invested </a:t>
            </a:r>
            <a:br>
              <a:rPr lang="en-GB" sz="1400">
                <a:solidFill>
                  <a:srgbClr val="FFFFFF"/>
                </a:solidFill>
                <a:effectLst/>
                <a:latin typeface="Montserrat" pitchFamily="2" charset="77"/>
              </a:rPr>
            </a:br>
            <a:r>
              <a:rPr lang="en-GB" sz="1400">
                <a:solidFill>
                  <a:srgbClr val="FFFFFF"/>
                </a:solidFill>
                <a:effectLst/>
                <a:latin typeface="Montserrat" pitchFamily="2" charset="77"/>
              </a:rPr>
              <a:t>in SFE=ROI of up to:</a:t>
            </a:r>
          </a:p>
          <a:p>
            <a:pPr algn="ctr">
              <a:lnSpc>
                <a:spcPct val="120000"/>
              </a:lnSpc>
            </a:pPr>
            <a:r>
              <a:rPr lang="en-GB" sz="1600" b="1">
                <a:solidFill>
                  <a:schemeClr val="accent3"/>
                </a:solidFill>
                <a:effectLst/>
                <a:latin typeface="Montserrat ExtraBold" pitchFamily="2" charset="0"/>
              </a:rPr>
              <a:t>$2.5 </a:t>
            </a:r>
            <a:r>
              <a:rPr lang="en-GB" sz="1400">
                <a:solidFill>
                  <a:srgbClr val="FFFFFF"/>
                </a:solidFill>
                <a:effectLst/>
                <a:latin typeface="Montserrat" pitchFamily="2" charset="77"/>
              </a:rPr>
              <a:t>(by the age of 25)</a:t>
            </a:r>
          </a:p>
          <a:p>
            <a:pPr algn="ctr">
              <a:lnSpc>
                <a:spcPct val="120000"/>
              </a:lnSpc>
            </a:pPr>
            <a:r>
              <a:rPr lang="en-GB" sz="1600" b="1">
                <a:solidFill>
                  <a:schemeClr val="accent3"/>
                </a:solidFill>
                <a:latin typeface="Montserrat ExtraBold" pitchFamily="2" charset="0"/>
              </a:rPr>
              <a:t>$12.5 </a:t>
            </a:r>
            <a:r>
              <a:rPr lang="en-GB" sz="1400">
                <a:solidFill>
                  <a:srgbClr val="FFFFFF"/>
                </a:solidFill>
                <a:effectLst/>
                <a:latin typeface="Montserrat" pitchFamily="2" charset="77"/>
              </a:rPr>
              <a:t>(by the age of 34)</a:t>
            </a:r>
            <a:endParaRPr lang="en-GB" sz="1200">
              <a:solidFill>
                <a:srgbClr val="FFFFFF"/>
              </a:solidFill>
              <a:effectLst/>
              <a:latin typeface="Montserrat"/>
            </a:endParaRPr>
          </a:p>
        </p:txBody>
      </p:sp>
      <p:sp>
        <p:nvSpPr>
          <p:cNvPr id="19" name="Freeform 18">
            <a:extLst>
              <a:ext uri="{FF2B5EF4-FFF2-40B4-BE49-F238E27FC236}">
                <a16:creationId xmlns:a16="http://schemas.microsoft.com/office/drawing/2014/main" id="{3D427EA9-6CF1-206E-B739-3EB442E20761}"/>
              </a:ext>
            </a:extLst>
          </p:cNvPr>
          <p:cNvSpPr/>
          <p:nvPr/>
        </p:nvSpPr>
        <p:spPr>
          <a:xfrm>
            <a:off x="7839985" y="3542372"/>
            <a:ext cx="2998382" cy="2473616"/>
          </a:xfrm>
          <a:custGeom>
            <a:avLst/>
            <a:gdLst>
              <a:gd name="connsiteX0" fmla="*/ 0 w 1897301"/>
              <a:gd name="connsiteY0" fmla="*/ 41470 h 2386402"/>
              <a:gd name="connsiteX1" fmla="*/ 0 w 1897301"/>
              <a:gd name="connsiteY1" fmla="*/ 2386402 h 2386402"/>
              <a:gd name="connsiteX2" fmla="*/ 1897302 w 1897301"/>
              <a:gd name="connsiteY2" fmla="*/ 2386402 h 2386402"/>
              <a:gd name="connsiteX3" fmla="*/ 1897302 w 1897301"/>
              <a:gd name="connsiteY3" fmla="*/ 0 h 2386402"/>
            </a:gdLst>
            <a:ahLst/>
            <a:cxnLst>
              <a:cxn ang="0">
                <a:pos x="connsiteX0" y="connsiteY0"/>
              </a:cxn>
              <a:cxn ang="0">
                <a:pos x="connsiteX1" y="connsiteY1"/>
              </a:cxn>
              <a:cxn ang="0">
                <a:pos x="connsiteX2" y="connsiteY2"/>
              </a:cxn>
              <a:cxn ang="0">
                <a:pos x="connsiteX3" y="connsiteY3"/>
              </a:cxn>
            </a:cxnLst>
            <a:rect l="l" t="t" r="r" b="b"/>
            <a:pathLst>
              <a:path w="1897301" h="2386402">
                <a:moveTo>
                  <a:pt x="0" y="41470"/>
                </a:moveTo>
                <a:lnTo>
                  <a:pt x="0" y="2386402"/>
                </a:lnTo>
                <a:lnTo>
                  <a:pt x="1897302" y="2386402"/>
                </a:lnTo>
                <a:lnTo>
                  <a:pt x="1897302" y="0"/>
                </a:lnTo>
                <a:close/>
              </a:path>
            </a:pathLst>
          </a:custGeom>
          <a:solidFill>
            <a:schemeClr val="accent2"/>
          </a:solidFill>
          <a:ln w="8200" cap="flat">
            <a:noFill/>
            <a:prstDash val="solid"/>
            <a:miter/>
          </a:ln>
        </p:spPr>
        <p:txBody>
          <a:bodyPr lIns="0" tIns="0" rIns="0" bIns="216000" rtlCol="0" anchor="ctr" anchorCtr="0">
            <a:noAutofit/>
          </a:bodyPr>
          <a:lstStyle/>
          <a:p>
            <a:pPr algn="ctr"/>
            <a:endParaRPr lang="en-GB" sz="1400">
              <a:solidFill>
                <a:srgbClr val="FFFFFF"/>
              </a:solidFill>
              <a:effectLst/>
              <a:latin typeface="Montserrat"/>
            </a:endParaRPr>
          </a:p>
          <a:p>
            <a:pPr algn="ctr"/>
            <a:r>
              <a:rPr lang="en-GB" sz="3200" b="1">
                <a:solidFill>
                  <a:schemeClr val="accent3"/>
                </a:solidFill>
                <a:latin typeface="Montserrat Black"/>
              </a:rPr>
              <a:t>53.5%</a:t>
            </a:r>
          </a:p>
          <a:p>
            <a:pPr algn="ctr"/>
            <a:r>
              <a:rPr lang="en-GB" sz="1400">
                <a:solidFill>
                  <a:srgbClr val="FFFFFF"/>
                </a:solidFill>
                <a:effectLst/>
                <a:latin typeface="Montserrat"/>
              </a:rPr>
              <a:t>Improvements </a:t>
            </a:r>
            <a:br>
              <a:rPr lang="en-GB" sz="1400">
                <a:solidFill>
                  <a:srgbClr val="FFFFFF"/>
                </a:solidFill>
                <a:effectLst/>
                <a:latin typeface="Montserrat"/>
              </a:rPr>
            </a:br>
            <a:r>
              <a:rPr lang="en-GB" sz="1400">
                <a:solidFill>
                  <a:srgbClr val="FFFFFF"/>
                </a:solidFill>
                <a:effectLst/>
                <a:latin typeface="Montserrat"/>
              </a:rPr>
              <a:t>in socio-emotional skills</a:t>
            </a:r>
          </a:p>
          <a:p>
            <a:pPr algn="ctr"/>
            <a:endParaRPr lang="en-GB" sz="1400">
              <a:solidFill>
                <a:srgbClr val="FFFFFF"/>
              </a:solidFill>
              <a:effectLst/>
              <a:latin typeface="Montserrat"/>
            </a:endParaRPr>
          </a:p>
          <a:p>
            <a:pPr algn="ctr"/>
            <a:r>
              <a:rPr lang="en-GB" sz="3200" b="1">
                <a:solidFill>
                  <a:schemeClr val="accent3"/>
                </a:solidFill>
                <a:latin typeface="Montserrat Black"/>
              </a:rPr>
              <a:t>43.5%</a:t>
            </a:r>
          </a:p>
          <a:p>
            <a:pPr algn="ctr"/>
            <a:r>
              <a:rPr lang="en-GB" sz="1400">
                <a:solidFill>
                  <a:srgbClr val="FFFFFF"/>
                </a:solidFill>
                <a:effectLst/>
                <a:latin typeface="Montserrat"/>
              </a:rPr>
              <a:t>enhanced employability and entrepreneurship</a:t>
            </a:r>
          </a:p>
        </p:txBody>
      </p:sp>
      <p:sp>
        <p:nvSpPr>
          <p:cNvPr id="4" name="Right Triangle 15">
            <a:extLst>
              <a:ext uri="{FF2B5EF4-FFF2-40B4-BE49-F238E27FC236}">
                <a16:creationId xmlns:a16="http://schemas.microsoft.com/office/drawing/2014/main" id="{F5A8C753-C6EA-0E91-37D5-0E4A675DA6F8}"/>
              </a:ext>
            </a:extLst>
          </p:cNvPr>
          <p:cNvSpPr/>
          <p:nvPr/>
        </p:nvSpPr>
        <p:spPr>
          <a:xfrm rot="5400000">
            <a:off x="9708275" y="2044856"/>
            <a:ext cx="753395" cy="753395"/>
          </a:xfrm>
          <a:prstGeom prst="rightArrow">
            <a:avLst>
              <a:gd name="adj1" fmla="val 25612"/>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ight Triangle 15">
            <a:extLst>
              <a:ext uri="{FF2B5EF4-FFF2-40B4-BE49-F238E27FC236}">
                <a16:creationId xmlns:a16="http://schemas.microsoft.com/office/drawing/2014/main" id="{1766A011-A19C-1014-D4E0-CED2990DBA41}"/>
              </a:ext>
            </a:extLst>
          </p:cNvPr>
          <p:cNvSpPr/>
          <p:nvPr/>
        </p:nvSpPr>
        <p:spPr>
          <a:xfrm rot="5400000">
            <a:off x="7946310" y="3364760"/>
            <a:ext cx="753395" cy="753395"/>
          </a:xfrm>
          <a:prstGeom prst="rightArrow">
            <a:avLst>
              <a:gd name="adj1" fmla="val 25612"/>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516258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nual Input 8">
            <a:extLst>
              <a:ext uri="{FF2B5EF4-FFF2-40B4-BE49-F238E27FC236}">
                <a16:creationId xmlns:a16="http://schemas.microsoft.com/office/drawing/2014/main" id="{FFE7376B-5808-9E10-D0B1-A9E2013935E1}"/>
              </a:ext>
            </a:extLst>
          </p:cNvPr>
          <p:cNvSpPr/>
          <p:nvPr/>
        </p:nvSpPr>
        <p:spPr>
          <a:xfrm flipH="1" flipV="1">
            <a:off x="0" y="2859492"/>
            <a:ext cx="12192000" cy="3086910"/>
          </a:xfrm>
          <a:prstGeom prst="flowChartManualInput">
            <a:avLst/>
          </a:prstGeom>
          <a:solidFill>
            <a:schemeClr val="accent2">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4">
            <a:extLst>
              <a:ext uri="{FF2B5EF4-FFF2-40B4-BE49-F238E27FC236}">
                <a16:creationId xmlns:a16="http://schemas.microsoft.com/office/drawing/2014/main" id="{3BC3228B-E891-CF5A-C96A-D0E588641AE3}"/>
              </a:ext>
            </a:extLst>
          </p:cNvPr>
          <p:cNvSpPr>
            <a:spLocks noGrp="1"/>
          </p:cNvSpPr>
          <p:nvPr>
            <p:ph type="title"/>
          </p:nvPr>
        </p:nvSpPr>
        <p:spPr>
          <a:xfrm>
            <a:off x="838200" y="539673"/>
            <a:ext cx="10515600" cy="492443"/>
          </a:xfrm>
        </p:spPr>
        <p:txBody>
          <a:bodyPr/>
          <a:lstStyle/>
          <a:p>
            <a:r>
              <a:rPr lang="en-GB"/>
              <a:t>Our Impact Evaluations</a:t>
            </a:r>
            <a:endParaRPr lang="en-NL"/>
          </a:p>
        </p:txBody>
      </p:sp>
      <p:sp>
        <p:nvSpPr>
          <p:cNvPr id="3" name="Symbol zastępczy tekstu 2">
            <a:extLst>
              <a:ext uri="{FF2B5EF4-FFF2-40B4-BE49-F238E27FC236}">
                <a16:creationId xmlns:a16="http://schemas.microsoft.com/office/drawing/2014/main" id="{DC4FAEDE-E4B7-2F53-6A75-29C3825752AC}"/>
              </a:ext>
            </a:extLst>
          </p:cNvPr>
          <p:cNvSpPr>
            <a:spLocks noGrp="1"/>
          </p:cNvSpPr>
          <p:nvPr>
            <p:ph type="body" sz="quarter" idx="11"/>
          </p:nvPr>
        </p:nvSpPr>
        <p:spPr>
          <a:xfrm>
            <a:off x="838201" y="1429744"/>
            <a:ext cx="10411046" cy="643606"/>
          </a:xfrm>
        </p:spPr>
        <p:txBody>
          <a:bodyPr>
            <a:noAutofit/>
          </a:bodyPr>
          <a:lstStyle/>
          <a:p>
            <a:r>
              <a:rPr lang="en-US" sz="1400"/>
              <a:t>Over </a:t>
            </a:r>
            <a:r>
              <a:rPr lang="en-US" sz="1400" b="1"/>
              <a:t>100 evaluations conducted across 52 countries </a:t>
            </a:r>
            <a:r>
              <a:rPr lang="en-US" sz="1400"/>
              <a:t>reveal the measurable impact of </a:t>
            </a:r>
            <a:r>
              <a:rPr lang="en-US" sz="1400" err="1"/>
              <a:t>Aflatoun’s</a:t>
            </a:r>
            <a:r>
              <a:rPr lang="en-US" sz="1400"/>
              <a:t> </a:t>
            </a:r>
            <a:r>
              <a:rPr lang="en-US" sz="1400" err="1"/>
              <a:t>programmes</a:t>
            </a:r>
            <a:r>
              <a:rPr lang="en-US" sz="1400"/>
              <a:t> on critical areas such as Financial Literacy, Agribusiness, Peer-Led Education. These evaluations show improvements in skills, knowledge, and opportunities, empowering children and youth to thrive in their communities.</a:t>
            </a:r>
            <a:endParaRPr lang="pl-PL" sz="1400"/>
          </a:p>
        </p:txBody>
      </p:sp>
      <p:sp>
        <p:nvSpPr>
          <p:cNvPr id="2" name="Freeform 5">
            <a:extLst>
              <a:ext uri="{FF2B5EF4-FFF2-40B4-BE49-F238E27FC236}">
                <a16:creationId xmlns:a16="http://schemas.microsoft.com/office/drawing/2014/main" id="{B9DBB2A6-9FD5-3969-72E8-D55E8D8EB3A4}"/>
              </a:ext>
            </a:extLst>
          </p:cNvPr>
          <p:cNvSpPr/>
          <p:nvPr/>
        </p:nvSpPr>
        <p:spPr>
          <a:xfrm>
            <a:off x="850278" y="2566669"/>
            <a:ext cx="2898225" cy="3087754"/>
          </a:xfrm>
          <a:custGeom>
            <a:avLst/>
            <a:gdLst/>
            <a:ahLst/>
            <a:cxnLst/>
            <a:rect l="l" t="t" r="r" b="b"/>
            <a:pathLst>
              <a:path w="5796449" h="6175508">
                <a:moveTo>
                  <a:pt x="0" y="0"/>
                </a:moveTo>
                <a:lnTo>
                  <a:pt x="5796448" y="0"/>
                </a:lnTo>
                <a:lnTo>
                  <a:pt x="5796448" y="6175508"/>
                </a:lnTo>
                <a:lnTo>
                  <a:pt x="0" y="6175508"/>
                </a:lnTo>
                <a:lnTo>
                  <a:pt x="0" y="0"/>
                </a:lnTo>
                <a:close/>
              </a:path>
            </a:pathLst>
          </a:custGeom>
          <a:blipFill>
            <a:blip r:embed="rId3"/>
            <a:stretch>
              <a:fillRect/>
            </a:stretch>
          </a:blipFill>
          <a:effectLst/>
        </p:spPr>
        <p:txBody>
          <a:bodyPr/>
          <a:lstStyle/>
          <a:p>
            <a:endParaRPr lang="pl-PL"/>
          </a:p>
        </p:txBody>
      </p:sp>
      <p:sp>
        <p:nvSpPr>
          <p:cNvPr id="7" name="Freeform 6">
            <a:extLst>
              <a:ext uri="{FF2B5EF4-FFF2-40B4-BE49-F238E27FC236}">
                <a16:creationId xmlns:a16="http://schemas.microsoft.com/office/drawing/2014/main" id="{36B0BC14-DBD5-57E1-910C-667D4C58FD20}"/>
              </a:ext>
            </a:extLst>
          </p:cNvPr>
          <p:cNvSpPr/>
          <p:nvPr/>
        </p:nvSpPr>
        <p:spPr>
          <a:xfrm>
            <a:off x="4223783" y="2566670"/>
            <a:ext cx="2638646" cy="3099210"/>
          </a:xfrm>
          <a:custGeom>
            <a:avLst/>
            <a:gdLst/>
            <a:ahLst/>
            <a:cxnLst/>
            <a:rect l="l" t="t" r="r" b="b"/>
            <a:pathLst>
              <a:path w="5164177" h="6065561">
                <a:moveTo>
                  <a:pt x="0" y="0"/>
                </a:moveTo>
                <a:lnTo>
                  <a:pt x="5164177" y="0"/>
                </a:lnTo>
                <a:lnTo>
                  <a:pt x="5164177" y="6065560"/>
                </a:lnTo>
                <a:lnTo>
                  <a:pt x="0" y="6065560"/>
                </a:lnTo>
                <a:lnTo>
                  <a:pt x="0" y="0"/>
                </a:lnTo>
                <a:close/>
              </a:path>
            </a:pathLst>
          </a:custGeom>
          <a:blipFill>
            <a:blip r:embed="rId4"/>
            <a:stretch>
              <a:fillRect/>
            </a:stretch>
          </a:blipFill>
          <a:effectLst/>
        </p:spPr>
      </p:sp>
      <p:sp>
        <p:nvSpPr>
          <p:cNvPr id="8" name="Freeform 7">
            <a:extLst>
              <a:ext uri="{FF2B5EF4-FFF2-40B4-BE49-F238E27FC236}">
                <a16:creationId xmlns:a16="http://schemas.microsoft.com/office/drawing/2014/main" id="{E03546AB-1B77-0FD5-6D97-66959787C4BA}"/>
              </a:ext>
            </a:extLst>
          </p:cNvPr>
          <p:cNvSpPr/>
          <p:nvPr/>
        </p:nvSpPr>
        <p:spPr>
          <a:xfrm>
            <a:off x="7275687" y="2566669"/>
            <a:ext cx="2721286" cy="3097319"/>
          </a:xfrm>
          <a:custGeom>
            <a:avLst/>
            <a:gdLst/>
            <a:ahLst/>
            <a:cxnLst/>
            <a:rect l="l" t="t" r="r" b="b"/>
            <a:pathLst>
              <a:path w="5138602" h="5848663">
                <a:moveTo>
                  <a:pt x="0" y="0"/>
                </a:moveTo>
                <a:lnTo>
                  <a:pt x="5138602" y="0"/>
                </a:lnTo>
                <a:lnTo>
                  <a:pt x="5138602" y="5848663"/>
                </a:lnTo>
                <a:lnTo>
                  <a:pt x="0" y="5848663"/>
                </a:lnTo>
                <a:lnTo>
                  <a:pt x="0" y="0"/>
                </a:lnTo>
                <a:close/>
              </a:path>
            </a:pathLst>
          </a:custGeom>
          <a:blipFill>
            <a:blip r:embed="rId5"/>
            <a:stretch>
              <a:fillRect/>
            </a:stretch>
          </a:blipFill>
          <a:effectLst/>
        </p:spPr>
      </p:sp>
    </p:spTree>
    <p:extLst>
      <p:ext uri="{BB962C8B-B14F-4D97-AF65-F5344CB8AC3E}">
        <p14:creationId xmlns:p14="http://schemas.microsoft.com/office/powerpoint/2010/main" val="3400280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nual Input 8">
            <a:extLst>
              <a:ext uri="{FF2B5EF4-FFF2-40B4-BE49-F238E27FC236}">
                <a16:creationId xmlns:a16="http://schemas.microsoft.com/office/drawing/2014/main" id="{A0B57A9F-FF83-2111-2B08-6B3F1E0F468F}"/>
              </a:ext>
            </a:extLst>
          </p:cNvPr>
          <p:cNvSpPr/>
          <p:nvPr/>
        </p:nvSpPr>
        <p:spPr>
          <a:xfrm flipV="1">
            <a:off x="-1" y="3857535"/>
            <a:ext cx="12192000" cy="662056"/>
          </a:xfrm>
          <a:prstGeom prst="flowChartManualInpu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Manual Input 8">
            <a:extLst>
              <a:ext uri="{FF2B5EF4-FFF2-40B4-BE49-F238E27FC236}">
                <a16:creationId xmlns:a16="http://schemas.microsoft.com/office/drawing/2014/main" id="{06E8E115-C15B-9CE6-642C-2C96D4F409C2}"/>
              </a:ext>
            </a:extLst>
          </p:cNvPr>
          <p:cNvSpPr/>
          <p:nvPr/>
        </p:nvSpPr>
        <p:spPr>
          <a:xfrm flipH="1" flipV="1">
            <a:off x="0" y="1281044"/>
            <a:ext cx="12192000" cy="662055"/>
          </a:xfrm>
          <a:prstGeom prst="flowChartManualInpu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le 4">
            <a:extLst>
              <a:ext uri="{FF2B5EF4-FFF2-40B4-BE49-F238E27FC236}">
                <a16:creationId xmlns:a16="http://schemas.microsoft.com/office/drawing/2014/main" id="{3BC3228B-E891-CF5A-C96A-D0E588641AE3}"/>
              </a:ext>
            </a:extLst>
          </p:cNvPr>
          <p:cNvSpPr>
            <a:spLocks noGrp="1"/>
          </p:cNvSpPr>
          <p:nvPr>
            <p:ph type="title"/>
          </p:nvPr>
        </p:nvSpPr>
        <p:spPr>
          <a:xfrm>
            <a:off x="838200" y="539673"/>
            <a:ext cx="10515600" cy="492443"/>
          </a:xfrm>
        </p:spPr>
        <p:txBody>
          <a:bodyPr/>
          <a:lstStyle/>
          <a:p>
            <a:r>
              <a:rPr lang="en-GB"/>
              <a:t>Global Recognition</a:t>
            </a:r>
            <a:endParaRPr lang="en-NL"/>
          </a:p>
        </p:txBody>
      </p:sp>
      <p:sp>
        <p:nvSpPr>
          <p:cNvPr id="10" name="Oval 1">
            <a:extLst>
              <a:ext uri="{FF2B5EF4-FFF2-40B4-BE49-F238E27FC236}">
                <a16:creationId xmlns:a16="http://schemas.microsoft.com/office/drawing/2014/main" id="{9933DDA4-1373-FFBD-06E7-3124D6717F33}"/>
              </a:ext>
            </a:extLst>
          </p:cNvPr>
          <p:cNvSpPr/>
          <p:nvPr/>
        </p:nvSpPr>
        <p:spPr>
          <a:xfrm>
            <a:off x="705490" y="1853105"/>
            <a:ext cx="1702633" cy="1692000"/>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9">
            <a:extLst>
              <a:ext uri="{FF2B5EF4-FFF2-40B4-BE49-F238E27FC236}">
                <a16:creationId xmlns:a16="http://schemas.microsoft.com/office/drawing/2014/main" id="{6F294583-9965-85F1-A8C5-CEE92E816F22}"/>
              </a:ext>
            </a:extLst>
          </p:cNvPr>
          <p:cNvSpPr/>
          <p:nvPr/>
        </p:nvSpPr>
        <p:spPr>
          <a:xfrm>
            <a:off x="2992236" y="1853105"/>
            <a:ext cx="1692000" cy="1692000"/>
          </a:xfrm>
          <a:prstGeom prst="ellipse">
            <a:avLst/>
          </a:prstGeom>
          <a:blipFill>
            <a:blip r:embed="rId4"/>
            <a:stretch>
              <a:fillRect l="1378" t="18506" r="750" b="-36086"/>
            </a:stretch>
          </a:blipFill>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2">
            <a:extLst>
              <a:ext uri="{FF2B5EF4-FFF2-40B4-BE49-F238E27FC236}">
                <a16:creationId xmlns:a16="http://schemas.microsoft.com/office/drawing/2014/main" id="{375323BB-6E17-886B-3A43-FAEFC2B9C6DF}"/>
              </a:ext>
            </a:extLst>
          </p:cNvPr>
          <p:cNvSpPr/>
          <p:nvPr/>
        </p:nvSpPr>
        <p:spPr>
          <a:xfrm>
            <a:off x="9852472" y="1853105"/>
            <a:ext cx="1702633" cy="1692000"/>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6">
            <a:extLst>
              <a:ext uri="{FF2B5EF4-FFF2-40B4-BE49-F238E27FC236}">
                <a16:creationId xmlns:a16="http://schemas.microsoft.com/office/drawing/2014/main" id="{BB281499-C7CA-64AD-B3C7-618EBECFB44F}"/>
              </a:ext>
            </a:extLst>
          </p:cNvPr>
          <p:cNvSpPr/>
          <p:nvPr/>
        </p:nvSpPr>
        <p:spPr>
          <a:xfrm>
            <a:off x="7565728" y="4372996"/>
            <a:ext cx="1702633" cy="1692000"/>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7">
            <a:extLst>
              <a:ext uri="{FF2B5EF4-FFF2-40B4-BE49-F238E27FC236}">
                <a16:creationId xmlns:a16="http://schemas.microsoft.com/office/drawing/2014/main" id="{CE7EABB6-06FF-A853-CB4A-53FBF5B714E4}"/>
              </a:ext>
            </a:extLst>
          </p:cNvPr>
          <p:cNvSpPr/>
          <p:nvPr/>
        </p:nvSpPr>
        <p:spPr>
          <a:xfrm>
            <a:off x="9852472" y="4372996"/>
            <a:ext cx="1702633" cy="1692000"/>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2">
            <a:extLst>
              <a:ext uri="{FF2B5EF4-FFF2-40B4-BE49-F238E27FC236}">
                <a16:creationId xmlns:a16="http://schemas.microsoft.com/office/drawing/2014/main" id="{C6FE7A34-C9D7-5F01-46AD-399FBA4A2461}"/>
              </a:ext>
            </a:extLst>
          </p:cNvPr>
          <p:cNvSpPr txBox="1"/>
          <p:nvPr/>
        </p:nvSpPr>
        <p:spPr>
          <a:xfrm>
            <a:off x="926114" y="1444545"/>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2016</a:t>
            </a:r>
          </a:p>
        </p:txBody>
      </p:sp>
      <p:sp>
        <p:nvSpPr>
          <p:cNvPr id="21" name="TextBox 18">
            <a:extLst>
              <a:ext uri="{FF2B5EF4-FFF2-40B4-BE49-F238E27FC236}">
                <a16:creationId xmlns:a16="http://schemas.microsoft.com/office/drawing/2014/main" id="{4E928BE0-7169-2BF0-430C-8DC25171ED74}"/>
              </a:ext>
            </a:extLst>
          </p:cNvPr>
          <p:cNvSpPr txBox="1"/>
          <p:nvPr/>
        </p:nvSpPr>
        <p:spPr>
          <a:xfrm>
            <a:off x="3207544" y="1444545"/>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2018</a:t>
            </a:r>
          </a:p>
        </p:txBody>
      </p:sp>
      <p:sp>
        <p:nvSpPr>
          <p:cNvPr id="22" name="TextBox 20">
            <a:extLst>
              <a:ext uri="{FF2B5EF4-FFF2-40B4-BE49-F238E27FC236}">
                <a16:creationId xmlns:a16="http://schemas.microsoft.com/office/drawing/2014/main" id="{70DF6090-4A70-5D09-3919-CE1F702D4D80}"/>
              </a:ext>
            </a:extLst>
          </p:cNvPr>
          <p:cNvSpPr txBox="1"/>
          <p:nvPr/>
        </p:nvSpPr>
        <p:spPr>
          <a:xfrm>
            <a:off x="6611098" y="1444545"/>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2019</a:t>
            </a:r>
          </a:p>
        </p:txBody>
      </p:sp>
      <p:sp>
        <p:nvSpPr>
          <p:cNvPr id="23" name="TextBox 21">
            <a:extLst>
              <a:ext uri="{FF2B5EF4-FFF2-40B4-BE49-F238E27FC236}">
                <a16:creationId xmlns:a16="http://schemas.microsoft.com/office/drawing/2014/main" id="{ECEB9266-441E-F2BB-6CEB-B3E0CA31CD27}"/>
              </a:ext>
            </a:extLst>
          </p:cNvPr>
          <p:cNvSpPr txBox="1"/>
          <p:nvPr/>
        </p:nvSpPr>
        <p:spPr>
          <a:xfrm>
            <a:off x="10073096" y="1444545"/>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2021</a:t>
            </a:r>
          </a:p>
        </p:txBody>
      </p:sp>
      <p:sp>
        <p:nvSpPr>
          <p:cNvPr id="24" name="TextBox 22">
            <a:extLst>
              <a:ext uri="{FF2B5EF4-FFF2-40B4-BE49-F238E27FC236}">
                <a16:creationId xmlns:a16="http://schemas.microsoft.com/office/drawing/2014/main" id="{62FBFC76-353D-49BD-AD65-F3D55E74F1C2}"/>
              </a:ext>
            </a:extLst>
          </p:cNvPr>
          <p:cNvSpPr txBox="1"/>
          <p:nvPr/>
        </p:nvSpPr>
        <p:spPr>
          <a:xfrm>
            <a:off x="926114" y="3976319"/>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2021</a:t>
            </a:r>
          </a:p>
        </p:txBody>
      </p:sp>
      <p:sp>
        <p:nvSpPr>
          <p:cNvPr id="25" name="TextBox 23">
            <a:extLst>
              <a:ext uri="{FF2B5EF4-FFF2-40B4-BE49-F238E27FC236}">
                <a16:creationId xmlns:a16="http://schemas.microsoft.com/office/drawing/2014/main" id="{6180AABA-C0A5-D4EB-4452-1F5D095454C3}"/>
              </a:ext>
            </a:extLst>
          </p:cNvPr>
          <p:cNvSpPr txBox="1"/>
          <p:nvPr/>
        </p:nvSpPr>
        <p:spPr>
          <a:xfrm>
            <a:off x="3207543" y="3976319"/>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2022</a:t>
            </a:r>
          </a:p>
        </p:txBody>
      </p:sp>
      <p:sp>
        <p:nvSpPr>
          <p:cNvPr id="26" name="TextBox 24">
            <a:extLst>
              <a:ext uri="{FF2B5EF4-FFF2-40B4-BE49-F238E27FC236}">
                <a16:creationId xmlns:a16="http://schemas.microsoft.com/office/drawing/2014/main" id="{5305917E-632F-5C91-C2DA-0BF908592062}"/>
              </a:ext>
            </a:extLst>
          </p:cNvPr>
          <p:cNvSpPr txBox="1"/>
          <p:nvPr/>
        </p:nvSpPr>
        <p:spPr>
          <a:xfrm>
            <a:off x="5465308" y="3976319"/>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2023</a:t>
            </a:r>
          </a:p>
        </p:txBody>
      </p:sp>
      <p:sp>
        <p:nvSpPr>
          <p:cNvPr id="27" name="TextBox 25">
            <a:extLst>
              <a:ext uri="{FF2B5EF4-FFF2-40B4-BE49-F238E27FC236}">
                <a16:creationId xmlns:a16="http://schemas.microsoft.com/office/drawing/2014/main" id="{70668348-0FF8-2F88-50BB-68DE3FA4273F}"/>
              </a:ext>
            </a:extLst>
          </p:cNvPr>
          <p:cNvSpPr txBox="1"/>
          <p:nvPr/>
        </p:nvSpPr>
        <p:spPr>
          <a:xfrm>
            <a:off x="8929725" y="3976319"/>
            <a:ext cx="1261383" cy="307777"/>
          </a:xfrm>
          <a:prstGeom prst="rect">
            <a:avLst/>
          </a:prstGeom>
          <a:noFill/>
        </p:spPr>
        <p:txBody>
          <a:bodyPr wrap="square" lIns="0" tIns="0" rIns="0" bIns="0" rtlCol="0">
            <a:spAutoFit/>
          </a:bodyPr>
          <a:lstStyle/>
          <a:p>
            <a:pPr algn="ctr"/>
            <a:r>
              <a:rPr lang="en-GB" sz="2000" b="1">
                <a:solidFill>
                  <a:schemeClr val="accent4"/>
                </a:solidFill>
                <a:latin typeface="Montserrat ExtraBold" pitchFamily="2" charset="0"/>
              </a:rPr>
              <a:t>2024</a:t>
            </a:r>
          </a:p>
        </p:txBody>
      </p:sp>
      <p:pic>
        <p:nvPicPr>
          <p:cNvPr id="3" name="Afbeelding 2" descr="Afbeelding met tekst, Graphics, logo, Lettertype&#10;&#10;Door AI gegenereerde inhoud is mogelijk onjuist.">
            <a:extLst>
              <a:ext uri="{FF2B5EF4-FFF2-40B4-BE49-F238E27FC236}">
                <a16:creationId xmlns:a16="http://schemas.microsoft.com/office/drawing/2014/main" id="{2A1332A5-3C05-9C90-8727-09AB02195EC2}"/>
              </a:ext>
            </a:extLst>
          </p:cNvPr>
          <p:cNvPicPr>
            <a:picLocks noChangeAspect="1"/>
          </p:cNvPicPr>
          <p:nvPr/>
        </p:nvPicPr>
        <p:blipFill>
          <a:blip r:embed="rId8"/>
          <a:stretch>
            <a:fillRect/>
          </a:stretch>
        </p:blipFill>
        <p:spPr>
          <a:xfrm>
            <a:off x="1936853" y="3317199"/>
            <a:ext cx="3802505" cy="3802505"/>
          </a:xfrm>
          <a:prstGeom prst="rect">
            <a:avLst/>
          </a:prstGeom>
        </p:spPr>
      </p:pic>
      <p:pic>
        <p:nvPicPr>
          <p:cNvPr id="4" name="Afbeelding 3" descr="Afbeelding met tekst, Lettertype, Graphics, logo&#10;&#10;Door AI gegenereerde inhoud is mogelijk onjuist.">
            <a:extLst>
              <a:ext uri="{FF2B5EF4-FFF2-40B4-BE49-F238E27FC236}">
                <a16:creationId xmlns:a16="http://schemas.microsoft.com/office/drawing/2014/main" id="{109B91EE-93C8-7E1A-CFCC-0DDB2C33DA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72191" y="4147901"/>
            <a:ext cx="2172325" cy="2141096"/>
          </a:xfrm>
          <a:prstGeom prst="rect">
            <a:avLst/>
          </a:prstGeom>
        </p:spPr>
      </p:pic>
      <p:pic>
        <p:nvPicPr>
          <p:cNvPr id="6" name="Afbeelding 5" descr="Afbeelding met tekst, Graphics, logo, Lettertype&#10;&#10;Door AI gegenereerde inhoud is mogelijk onjuist.">
            <a:extLst>
              <a:ext uri="{FF2B5EF4-FFF2-40B4-BE49-F238E27FC236}">
                <a16:creationId xmlns:a16="http://schemas.microsoft.com/office/drawing/2014/main" id="{FFA6B680-92B1-1BDF-7228-A8448334C310}"/>
              </a:ext>
            </a:extLst>
          </p:cNvPr>
          <p:cNvPicPr>
            <a:picLocks noChangeAspect="1"/>
          </p:cNvPicPr>
          <p:nvPr/>
        </p:nvPicPr>
        <p:blipFill>
          <a:blip r:embed="rId11"/>
          <a:stretch>
            <a:fillRect/>
          </a:stretch>
        </p:blipFill>
        <p:spPr>
          <a:xfrm>
            <a:off x="6540084" y="821961"/>
            <a:ext cx="3758783" cy="3758784"/>
          </a:xfrm>
          <a:prstGeom prst="rect">
            <a:avLst/>
          </a:prstGeom>
        </p:spPr>
      </p:pic>
      <p:pic>
        <p:nvPicPr>
          <p:cNvPr id="7" name="Afbeelding 6" descr="Afbeelding met tekst, logo, Lettertype, Graphics&#10;&#10;Door AI gegenereerde inhoud is mogelijk onjuist.">
            <a:extLst>
              <a:ext uri="{FF2B5EF4-FFF2-40B4-BE49-F238E27FC236}">
                <a16:creationId xmlns:a16="http://schemas.microsoft.com/office/drawing/2014/main" id="{675F834D-0294-B93A-0F1E-20A3F6739873}"/>
              </a:ext>
            </a:extLst>
          </p:cNvPr>
          <p:cNvPicPr>
            <a:picLocks noChangeAspect="1"/>
          </p:cNvPicPr>
          <p:nvPr/>
        </p:nvPicPr>
        <p:blipFill>
          <a:blip r:embed="rId12"/>
          <a:stretch>
            <a:fillRect/>
          </a:stretch>
        </p:blipFill>
        <p:spPr>
          <a:xfrm>
            <a:off x="4047970" y="662691"/>
            <a:ext cx="4171012" cy="4071078"/>
          </a:xfrm>
          <a:prstGeom prst="rect">
            <a:avLst/>
          </a:prstGeom>
        </p:spPr>
      </p:pic>
      <p:pic>
        <p:nvPicPr>
          <p:cNvPr id="8" name="Afbeelding 7" descr="Afbeelding met tekst, visitekaartje, Lettertype, logo&#10;&#10;Door AI gegenereerde inhoud is mogelijk onjuist.">
            <a:extLst>
              <a:ext uri="{FF2B5EF4-FFF2-40B4-BE49-F238E27FC236}">
                <a16:creationId xmlns:a16="http://schemas.microsoft.com/office/drawing/2014/main" id="{E4864987-264F-E630-7B9B-AB4447E2966B}"/>
              </a:ext>
            </a:extLst>
          </p:cNvPr>
          <p:cNvPicPr>
            <a:picLocks noChangeAspect="1"/>
          </p:cNvPicPr>
          <p:nvPr/>
        </p:nvPicPr>
        <p:blipFill>
          <a:blip r:embed="rId13"/>
          <a:stretch>
            <a:fillRect/>
          </a:stretch>
        </p:blipFill>
        <p:spPr>
          <a:xfrm>
            <a:off x="4347772" y="3479593"/>
            <a:ext cx="3571407" cy="3640111"/>
          </a:xfrm>
          <a:prstGeom prst="rect">
            <a:avLst/>
          </a:prstGeom>
        </p:spPr>
      </p:pic>
    </p:spTree>
    <p:extLst>
      <p:ext uri="{BB962C8B-B14F-4D97-AF65-F5344CB8AC3E}">
        <p14:creationId xmlns:p14="http://schemas.microsoft.com/office/powerpoint/2010/main" val="2139825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4D172CD4-6198-E0CC-27DF-0958D262ED65}"/>
              </a:ext>
            </a:extLst>
          </p:cNvPr>
          <p:cNvSpPr/>
          <p:nvPr/>
        </p:nvSpPr>
        <p:spPr>
          <a:xfrm>
            <a:off x="-17918" y="3648746"/>
            <a:ext cx="12197426" cy="3210086"/>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ytuł 4">
            <a:extLst>
              <a:ext uri="{FF2B5EF4-FFF2-40B4-BE49-F238E27FC236}">
                <a16:creationId xmlns:a16="http://schemas.microsoft.com/office/drawing/2014/main" id="{370C338B-CB2F-D719-4FFF-D06EC8706A0D}"/>
              </a:ext>
            </a:extLst>
          </p:cNvPr>
          <p:cNvSpPr>
            <a:spLocks noGrp="1"/>
          </p:cNvSpPr>
          <p:nvPr>
            <p:ph type="title"/>
          </p:nvPr>
        </p:nvSpPr>
        <p:spPr>
          <a:xfrm>
            <a:off x="-642078" y="345368"/>
            <a:ext cx="13469910" cy="1231106"/>
          </a:xfrm>
        </p:spPr>
        <p:txBody>
          <a:bodyPr/>
          <a:lstStyle/>
          <a:p>
            <a:pPr algn="ctr"/>
            <a:r>
              <a:rPr lang="en-GB" sz="8000">
                <a:solidFill>
                  <a:schemeClr val="bg1"/>
                </a:solidFill>
                <a:latin typeface="Montserrat ExtraBold"/>
              </a:rPr>
              <a:t>Our goals for </a:t>
            </a:r>
            <a:r>
              <a:rPr lang="pl-PL" sz="8000">
                <a:solidFill>
                  <a:schemeClr val="bg1"/>
                </a:solidFill>
                <a:latin typeface="Montserrat ExtraBold"/>
              </a:rPr>
              <a:t>2026</a:t>
            </a:r>
          </a:p>
        </p:txBody>
      </p:sp>
      <p:sp>
        <p:nvSpPr>
          <p:cNvPr id="15" name="Content Placeholder 14">
            <a:extLst>
              <a:ext uri="{FF2B5EF4-FFF2-40B4-BE49-F238E27FC236}">
                <a16:creationId xmlns:a16="http://schemas.microsoft.com/office/drawing/2014/main" id="{8894FCF7-7801-31AB-2C8C-72DB3FDB11CA}"/>
              </a:ext>
            </a:extLst>
          </p:cNvPr>
          <p:cNvSpPr>
            <a:spLocks noGrp="1"/>
          </p:cNvSpPr>
          <p:nvPr>
            <p:ph idx="4294967295"/>
          </p:nvPr>
        </p:nvSpPr>
        <p:spPr>
          <a:xfrm>
            <a:off x="1102804" y="4267921"/>
            <a:ext cx="1930400" cy="1359346"/>
          </a:xfrm>
        </p:spPr>
        <p:txBody>
          <a:bodyPr>
            <a:spAutoFit/>
          </a:bodyPr>
          <a:lstStyle/>
          <a:p>
            <a:pPr marL="0" indent="0" algn="ctr">
              <a:lnSpc>
                <a:spcPct val="100000"/>
              </a:lnSpc>
              <a:buNone/>
            </a:pPr>
            <a:r>
              <a:rPr lang="pl-PL" sz="6000" b="1">
                <a:solidFill>
                  <a:schemeClr val="accent4"/>
                </a:solidFill>
                <a:effectLst/>
                <a:latin typeface="Montserrat Black" pitchFamily="2" charset="77"/>
              </a:rPr>
              <a:t>600</a:t>
            </a:r>
            <a:endParaRPr lang="en-NL" sz="6000" b="1">
              <a:solidFill>
                <a:schemeClr val="accent4"/>
              </a:solidFill>
              <a:effectLst/>
              <a:latin typeface="Montserrat Black" pitchFamily="2" charset="77"/>
            </a:endParaRPr>
          </a:p>
          <a:p>
            <a:pPr marL="0" indent="0" algn="ctr">
              <a:lnSpc>
                <a:spcPct val="100000"/>
              </a:lnSpc>
              <a:buNone/>
            </a:pPr>
            <a:r>
              <a:rPr lang="en-GB" b="1">
                <a:solidFill>
                  <a:schemeClr val="accent4"/>
                </a:solidFill>
                <a:effectLst/>
                <a:latin typeface="Montserrat ExtraBold" pitchFamily="2" charset="0"/>
              </a:rPr>
              <a:t>Partners</a:t>
            </a:r>
            <a:endParaRPr lang="en-GB" sz="1400" b="1">
              <a:solidFill>
                <a:schemeClr val="accent4"/>
              </a:solidFill>
              <a:effectLst/>
              <a:latin typeface="Montserrat ExtraBold" pitchFamily="2" charset="0"/>
            </a:endParaRPr>
          </a:p>
        </p:txBody>
      </p:sp>
      <p:sp>
        <p:nvSpPr>
          <p:cNvPr id="24" name="Content Placeholder 14">
            <a:extLst>
              <a:ext uri="{FF2B5EF4-FFF2-40B4-BE49-F238E27FC236}">
                <a16:creationId xmlns:a16="http://schemas.microsoft.com/office/drawing/2014/main" id="{2F01382F-4D21-AE1B-4016-E0AE7619078D}"/>
              </a:ext>
            </a:extLst>
          </p:cNvPr>
          <p:cNvSpPr txBox="1">
            <a:spLocks/>
          </p:cNvSpPr>
          <p:nvPr/>
        </p:nvSpPr>
        <p:spPr>
          <a:xfrm>
            <a:off x="4290073" y="3834984"/>
            <a:ext cx="2926470" cy="2836674"/>
          </a:xfrm>
          <a:prstGeom prst="rect">
            <a:avLst/>
          </a:prstGeom>
        </p:spPr>
        <p:txBody>
          <a:bodyPr vert="horz" wrap="square" lIns="91440" tIns="0" rIns="91440" bIns="0" rtlCol="0" anchor="t">
            <a:spAutoFit/>
          </a:bodyPr>
          <a:lstStyle>
            <a:lvl1pPr marL="228600" indent="-228600" algn="l" defTabSz="914400" rtl="0" eaLnBrk="1" latinLnBrk="0" hangingPunct="1">
              <a:lnSpc>
                <a:spcPct val="120000"/>
              </a:lnSpc>
              <a:spcBef>
                <a:spcPts val="1000"/>
              </a:spcBef>
              <a:buClr>
                <a:schemeClr val="accent3"/>
              </a:buClr>
              <a:buFont typeface="System Font Regular"/>
              <a:buChar char="→"/>
              <a:defRPr sz="2000" b="0" i="0" kern="1200">
                <a:solidFill>
                  <a:schemeClr val="tx1"/>
                </a:solidFill>
                <a:latin typeface="Montserrat" pitchFamily="2" charset="77"/>
                <a:ea typeface="+mn-ea"/>
                <a:cs typeface="+mn-cs"/>
              </a:defRPr>
            </a:lvl1pPr>
            <a:lvl2pPr marL="685800" indent="-228600" algn="l" defTabSz="914400" rtl="0" eaLnBrk="1" latinLnBrk="0" hangingPunct="1">
              <a:lnSpc>
                <a:spcPct val="120000"/>
              </a:lnSpc>
              <a:spcBef>
                <a:spcPts val="500"/>
              </a:spcBef>
              <a:buClr>
                <a:schemeClr val="accent3"/>
              </a:buClr>
              <a:buFont typeface="System Font Regular"/>
              <a:buChar char="→"/>
              <a:defRPr sz="1800" b="0" i="0" kern="1200">
                <a:solidFill>
                  <a:schemeClr val="tx1"/>
                </a:solidFill>
                <a:latin typeface="Montserrat" pitchFamily="2" charset="77"/>
                <a:ea typeface="+mn-ea"/>
                <a:cs typeface="+mn-cs"/>
              </a:defRPr>
            </a:lvl2pPr>
            <a:lvl3pPr marL="1143000" indent="-228600" algn="l" defTabSz="914400" rtl="0" eaLnBrk="1" latinLnBrk="0" hangingPunct="1">
              <a:lnSpc>
                <a:spcPct val="120000"/>
              </a:lnSpc>
              <a:spcBef>
                <a:spcPts val="500"/>
              </a:spcBef>
              <a:buClr>
                <a:schemeClr val="accent3"/>
              </a:buClr>
              <a:buFont typeface="System Font Regular"/>
              <a:buChar char="→"/>
              <a:defRPr sz="1600" b="0" i="0" kern="1200">
                <a:solidFill>
                  <a:schemeClr val="tx1"/>
                </a:solidFill>
                <a:latin typeface="Montserrat" pitchFamily="2" charset="77"/>
                <a:ea typeface="+mn-ea"/>
                <a:cs typeface="+mn-cs"/>
              </a:defRPr>
            </a:lvl3pPr>
            <a:lvl4pPr marL="1600200" indent="-228600" algn="l" defTabSz="914400" rtl="0" eaLnBrk="1" latinLnBrk="0" hangingPunct="1">
              <a:lnSpc>
                <a:spcPct val="120000"/>
              </a:lnSpc>
              <a:spcBef>
                <a:spcPts val="500"/>
              </a:spcBef>
              <a:buClr>
                <a:schemeClr val="accent3"/>
              </a:buClr>
              <a:buFont typeface="System Font Regular"/>
              <a:buChar char="→"/>
              <a:defRPr sz="1400" b="0" i="0" kern="1200">
                <a:solidFill>
                  <a:schemeClr val="tx1"/>
                </a:solidFill>
                <a:latin typeface="Montserrat" pitchFamily="2" charset="77"/>
                <a:ea typeface="+mn-ea"/>
                <a:cs typeface="+mn-cs"/>
              </a:defRPr>
            </a:lvl4pPr>
            <a:lvl5pPr marL="2057400" indent="-228600" algn="l" defTabSz="914400" rtl="0" eaLnBrk="1" latinLnBrk="0" hangingPunct="1">
              <a:lnSpc>
                <a:spcPct val="120000"/>
              </a:lnSpc>
              <a:spcBef>
                <a:spcPts val="500"/>
              </a:spcBef>
              <a:buClr>
                <a:schemeClr val="accent3"/>
              </a:buClr>
              <a:buFont typeface="System Font Regular"/>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System Font Regular"/>
              <a:buNone/>
            </a:pPr>
            <a:r>
              <a:rPr lang="en-NL" sz="6000" b="1">
                <a:latin typeface="Montserrat Black"/>
              </a:rPr>
              <a:t>6</a:t>
            </a:r>
            <a:r>
              <a:rPr lang="pl-PL" sz="6000" b="1">
                <a:latin typeface="Montserrat Black"/>
              </a:rPr>
              <a:t>0 mln</a:t>
            </a:r>
            <a:endParaRPr lang="nl-NL" sz="6000" b="1">
              <a:latin typeface="Montserrat Black"/>
            </a:endParaRPr>
          </a:p>
          <a:p>
            <a:pPr marL="0" indent="0" algn="ctr">
              <a:lnSpc>
                <a:spcPct val="100000"/>
              </a:lnSpc>
              <a:buFont typeface="System Font Regular"/>
              <a:buNone/>
            </a:pPr>
            <a:r>
              <a:rPr lang="en-GB" b="1">
                <a:latin typeface="Montserrat ExtraBold"/>
              </a:rPr>
              <a:t>children</a:t>
            </a:r>
            <a:r>
              <a:rPr lang="en-GB">
                <a:latin typeface="Montserrat"/>
              </a:rPr>
              <a:t> </a:t>
            </a:r>
            <a:r>
              <a:rPr lang="en-GB" b="1">
                <a:latin typeface="Montserrat"/>
              </a:rPr>
              <a:t>reached annually with quality Social and Financial Education</a:t>
            </a:r>
            <a:endParaRPr lang="en-GB" sz="1400" b="1">
              <a:latin typeface="Montserrat"/>
            </a:endParaRPr>
          </a:p>
        </p:txBody>
      </p:sp>
      <p:sp>
        <p:nvSpPr>
          <p:cNvPr id="25" name="Content Placeholder 14">
            <a:extLst>
              <a:ext uri="{FF2B5EF4-FFF2-40B4-BE49-F238E27FC236}">
                <a16:creationId xmlns:a16="http://schemas.microsoft.com/office/drawing/2014/main" id="{A5BC3834-B522-C563-8765-9BF65BC51483}"/>
              </a:ext>
            </a:extLst>
          </p:cNvPr>
          <p:cNvSpPr txBox="1">
            <a:spLocks/>
          </p:cNvSpPr>
          <p:nvPr/>
        </p:nvSpPr>
        <p:spPr>
          <a:xfrm>
            <a:off x="8073066" y="3832652"/>
            <a:ext cx="3544782" cy="286232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20000"/>
              </a:lnSpc>
              <a:spcBef>
                <a:spcPts val="1000"/>
              </a:spcBef>
              <a:buClr>
                <a:schemeClr val="accent3"/>
              </a:buClr>
              <a:buFont typeface="System Font Regular"/>
              <a:buChar char="→"/>
              <a:defRPr sz="2000" b="0" i="0" kern="1200">
                <a:solidFill>
                  <a:schemeClr val="tx1"/>
                </a:solidFill>
                <a:latin typeface="Montserrat" pitchFamily="2" charset="77"/>
                <a:ea typeface="+mn-ea"/>
                <a:cs typeface="+mn-cs"/>
              </a:defRPr>
            </a:lvl1pPr>
            <a:lvl2pPr marL="685800" indent="-228600" algn="l" defTabSz="914400" rtl="0" eaLnBrk="1" latinLnBrk="0" hangingPunct="1">
              <a:lnSpc>
                <a:spcPct val="120000"/>
              </a:lnSpc>
              <a:spcBef>
                <a:spcPts val="500"/>
              </a:spcBef>
              <a:buClr>
                <a:schemeClr val="accent3"/>
              </a:buClr>
              <a:buFont typeface="System Font Regular"/>
              <a:buChar char="→"/>
              <a:defRPr sz="1800" b="0" i="0" kern="1200">
                <a:solidFill>
                  <a:schemeClr val="tx1"/>
                </a:solidFill>
                <a:latin typeface="Montserrat" pitchFamily="2" charset="77"/>
                <a:ea typeface="+mn-ea"/>
                <a:cs typeface="+mn-cs"/>
              </a:defRPr>
            </a:lvl2pPr>
            <a:lvl3pPr marL="1143000" indent="-228600" algn="l" defTabSz="914400" rtl="0" eaLnBrk="1" latinLnBrk="0" hangingPunct="1">
              <a:lnSpc>
                <a:spcPct val="120000"/>
              </a:lnSpc>
              <a:spcBef>
                <a:spcPts val="500"/>
              </a:spcBef>
              <a:buClr>
                <a:schemeClr val="accent3"/>
              </a:buClr>
              <a:buFont typeface="System Font Regular"/>
              <a:buChar char="→"/>
              <a:defRPr sz="1600" b="0" i="0" kern="1200">
                <a:solidFill>
                  <a:schemeClr val="tx1"/>
                </a:solidFill>
                <a:latin typeface="Montserrat" pitchFamily="2" charset="77"/>
                <a:ea typeface="+mn-ea"/>
                <a:cs typeface="+mn-cs"/>
              </a:defRPr>
            </a:lvl3pPr>
            <a:lvl4pPr marL="1600200" indent="-228600" algn="l" defTabSz="914400" rtl="0" eaLnBrk="1" latinLnBrk="0" hangingPunct="1">
              <a:lnSpc>
                <a:spcPct val="120000"/>
              </a:lnSpc>
              <a:spcBef>
                <a:spcPts val="500"/>
              </a:spcBef>
              <a:buClr>
                <a:schemeClr val="accent3"/>
              </a:buClr>
              <a:buFont typeface="System Font Regular"/>
              <a:buChar char="→"/>
              <a:defRPr sz="1400" b="0" i="0" kern="1200">
                <a:solidFill>
                  <a:schemeClr val="tx1"/>
                </a:solidFill>
                <a:latin typeface="Montserrat" pitchFamily="2" charset="77"/>
                <a:ea typeface="+mn-ea"/>
                <a:cs typeface="+mn-cs"/>
              </a:defRPr>
            </a:lvl4pPr>
            <a:lvl5pPr marL="2057400" indent="-228600" algn="l" defTabSz="914400" rtl="0" eaLnBrk="1" latinLnBrk="0" hangingPunct="1">
              <a:lnSpc>
                <a:spcPct val="120000"/>
              </a:lnSpc>
              <a:spcBef>
                <a:spcPts val="500"/>
              </a:spcBef>
              <a:buClr>
                <a:schemeClr val="accent3"/>
              </a:buClr>
              <a:buFont typeface="System Font Regular"/>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System Font Regular"/>
              <a:buNone/>
            </a:pPr>
            <a:r>
              <a:rPr lang="en-GB" b="1">
                <a:solidFill>
                  <a:schemeClr val="accent4"/>
                </a:solidFill>
                <a:latin typeface="Montserrat"/>
              </a:rPr>
              <a:t>Working towards integrating social and financial education</a:t>
            </a:r>
          </a:p>
          <a:p>
            <a:pPr marL="0" indent="0" algn="ctr">
              <a:lnSpc>
                <a:spcPct val="100000"/>
              </a:lnSpc>
              <a:spcBef>
                <a:spcPts val="0"/>
              </a:spcBef>
              <a:buFont typeface="System Font Regular"/>
              <a:buNone/>
            </a:pPr>
            <a:r>
              <a:rPr lang="en-GB" b="1">
                <a:solidFill>
                  <a:schemeClr val="accent4"/>
                </a:solidFill>
                <a:latin typeface="Montserrat"/>
              </a:rPr>
              <a:t>into national education</a:t>
            </a:r>
          </a:p>
          <a:p>
            <a:pPr marL="0" indent="0" algn="ctr">
              <a:lnSpc>
                <a:spcPct val="100000"/>
              </a:lnSpc>
              <a:spcBef>
                <a:spcPts val="0"/>
              </a:spcBef>
              <a:buFont typeface="System Font Regular"/>
              <a:buNone/>
            </a:pPr>
            <a:r>
              <a:rPr lang="en-GB" b="1">
                <a:solidFill>
                  <a:schemeClr val="accent4"/>
                </a:solidFill>
                <a:latin typeface="Montserrat"/>
              </a:rPr>
              <a:t>systems in</a:t>
            </a:r>
          </a:p>
          <a:p>
            <a:pPr marL="0" indent="0" algn="ctr">
              <a:lnSpc>
                <a:spcPct val="100000"/>
              </a:lnSpc>
              <a:spcBef>
                <a:spcPts val="0"/>
              </a:spcBef>
              <a:buFont typeface="System Font Regular"/>
              <a:buNone/>
            </a:pPr>
            <a:r>
              <a:rPr lang="pl-PL" sz="6000" b="1">
                <a:solidFill>
                  <a:schemeClr val="accent4"/>
                </a:solidFill>
                <a:latin typeface="Montserrat Black"/>
              </a:rPr>
              <a:t>60</a:t>
            </a:r>
            <a:endParaRPr lang="en-NL" sz="6000" b="1">
              <a:solidFill>
                <a:schemeClr val="accent4"/>
              </a:solidFill>
              <a:latin typeface="Montserrat Black"/>
            </a:endParaRPr>
          </a:p>
          <a:p>
            <a:pPr marL="0" indent="0" algn="ctr">
              <a:lnSpc>
                <a:spcPct val="100000"/>
              </a:lnSpc>
              <a:spcBef>
                <a:spcPts val="0"/>
              </a:spcBef>
              <a:buFont typeface="System Font Regular"/>
              <a:buNone/>
            </a:pPr>
            <a:r>
              <a:rPr lang="en-GB" b="1">
                <a:solidFill>
                  <a:schemeClr val="accent4"/>
                </a:solidFill>
                <a:latin typeface="Montserrat ExtraBold"/>
              </a:rPr>
              <a:t>countries</a:t>
            </a:r>
            <a:endParaRPr lang="en-GB" sz="1200" b="1">
              <a:solidFill>
                <a:schemeClr val="accent4"/>
              </a:solidFill>
              <a:latin typeface="Montserrat ExtraBold"/>
            </a:endParaRPr>
          </a:p>
        </p:txBody>
      </p:sp>
      <p:cxnSp>
        <p:nvCxnSpPr>
          <p:cNvPr id="27" name="Straight Connector 26">
            <a:extLst>
              <a:ext uri="{FF2B5EF4-FFF2-40B4-BE49-F238E27FC236}">
                <a16:creationId xmlns:a16="http://schemas.microsoft.com/office/drawing/2014/main" id="{4EF83572-2B03-98D0-A964-D95E3F85CD63}"/>
              </a:ext>
            </a:extLst>
          </p:cNvPr>
          <p:cNvCxnSpPr>
            <a:cxnSpLocks/>
          </p:cNvCxnSpPr>
          <p:nvPr/>
        </p:nvCxnSpPr>
        <p:spPr>
          <a:xfrm>
            <a:off x="3913071" y="3896298"/>
            <a:ext cx="155518" cy="2863264"/>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6" name="Straight Connector 26">
            <a:extLst>
              <a:ext uri="{FF2B5EF4-FFF2-40B4-BE49-F238E27FC236}">
                <a16:creationId xmlns:a16="http://schemas.microsoft.com/office/drawing/2014/main" id="{38360FC7-DAA7-5D9D-FA9F-9652A96AF78C}"/>
              </a:ext>
            </a:extLst>
          </p:cNvPr>
          <p:cNvCxnSpPr>
            <a:cxnSpLocks/>
          </p:cNvCxnSpPr>
          <p:nvPr/>
        </p:nvCxnSpPr>
        <p:spPr>
          <a:xfrm flipH="1">
            <a:off x="7397385" y="3986307"/>
            <a:ext cx="113839" cy="2773255"/>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04647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0">
            <a:extLst>
              <a:ext uri="{FF2B5EF4-FFF2-40B4-BE49-F238E27FC236}">
                <a16:creationId xmlns:a16="http://schemas.microsoft.com/office/drawing/2014/main" id="{B87EE63D-3875-94D8-71DC-45CE2B4FA054}"/>
              </a:ext>
            </a:extLst>
          </p:cNvPr>
          <p:cNvSpPr>
            <a:spLocks noGrp="1"/>
          </p:cNvSpPr>
          <p:nvPr>
            <p:ph type="title"/>
          </p:nvPr>
        </p:nvSpPr>
        <p:spPr>
          <a:xfrm>
            <a:off x="1484360" y="1800355"/>
            <a:ext cx="2991947" cy="2954655"/>
          </a:xfrm>
        </p:spPr>
        <p:txBody>
          <a:bodyPr wrap="square">
            <a:spAutoFit/>
          </a:bodyPr>
          <a:lstStyle/>
          <a:p>
            <a:pPr algn="l"/>
            <a:r>
              <a:rPr lang="en-US" sz="4800">
                <a:solidFill>
                  <a:srgbClr val="222B75"/>
                </a:solidFill>
                <a:latin typeface="Montserrat Ultra-Bold"/>
              </a:rPr>
              <a:t>Are you </a:t>
            </a:r>
            <a:br>
              <a:rPr lang="en-US" sz="4800">
                <a:solidFill>
                  <a:srgbClr val="222B75"/>
                </a:solidFill>
                <a:latin typeface="Montserrat Ultra-Bold"/>
              </a:rPr>
            </a:br>
            <a:r>
              <a:rPr lang="en-US" sz="4800">
                <a:solidFill>
                  <a:srgbClr val="222B75"/>
                </a:solidFill>
                <a:latin typeface="Montserrat Ultra-Bold"/>
              </a:rPr>
              <a:t>with us? </a:t>
            </a:r>
            <a:br>
              <a:rPr lang="en-US" sz="4800">
                <a:solidFill>
                  <a:srgbClr val="222B75"/>
                </a:solidFill>
                <a:latin typeface="Montserrat Ultra-Bold"/>
              </a:rPr>
            </a:br>
            <a:r>
              <a:rPr lang="en-GB" sz="4800">
                <a:solidFill>
                  <a:srgbClr val="E4BD25"/>
                </a:solidFill>
                <a:latin typeface="Montserrat Ultra-Bold"/>
              </a:rPr>
              <a:t>Join our mission!</a:t>
            </a:r>
            <a:endParaRPr lang="en-US" sz="4800">
              <a:solidFill>
                <a:srgbClr val="E4BD25"/>
              </a:solidFill>
              <a:latin typeface="Montserrat Ultra-Bold"/>
            </a:endParaRPr>
          </a:p>
        </p:txBody>
      </p:sp>
      <p:pic>
        <p:nvPicPr>
          <p:cNvPr id="5" name="Symbol zastępczy obrazu 4">
            <a:extLst>
              <a:ext uri="{FF2B5EF4-FFF2-40B4-BE49-F238E27FC236}">
                <a16:creationId xmlns:a16="http://schemas.microsoft.com/office/drawing/2014/main" id="{0917CE0A-AFAD-F5EF-A37E-D2EEA4F968A5}"/>
              </a:ext>
            </a:extLst>
          </p:cNvPr>
          <p:cNvPicPr>
            <a:picLocks noGrp="1" noChangeAspect="1"/>
          </p:cNvPicPr>
          <p:nvPr>
            <p:ph type="pic" sz="quarter" idx="12"/>
          </p:nvPr>
        </p:nvPicPr>
        <p:blipFill>
          <a:blip r:embed="rId3"/>
          <a:srcRect l="13589" r="13589"/>
          <a:stretch>
            <a:fillRect/>
          </a:stretch>
        </p:blipFill>
        <p:spPr/>
      </p:pic>
    </p:spTree>
    <p:extLst>
      <p:ext uri="{BB962C8B-B14F-4D97-AF65-F5344CB8AC3E}">
        <p14:creationId xmlns:p14="http://schemas.microsoft.com/office/powerpoint/2010/main" val="4009926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E6296E4-2EEA-5ABF-2824-CBE182A3E73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672763"/>
            <a:ext cx="6771190" cy="4856554"/>
          </a:xfrm>
          <a:prstGeom prst="rect">
            <a:avLst/>
          </a:prstGeom>
        </p:spPr>
      </p:pic>
      <p:pic>
        <p:nvPicPr>
          <p:cNvPr id="6" name="Graphic 5">
            <a:extLst>
              <a:ext uri="{FF2B5EF4-FFF2-40B4-BE49-F238E27FC236}">
                <a16:creationId xmlns:a16="http://schemas.microsoft.com/office/drawing/2014/main" id="{2AFBAB80-B0DF-5CC9-2954-F4AA3D262AE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937250" y="1774539"/>
            <a:ext cx="6254750" cy="4754779"/>
          </a:xfrm>
          <a:prstGeom prst="rect">
            <a:avLst/>
          </a:prstGeom>
        </p:spPr>
      </p:pic>
      <p:pic>
        <p:nvPicPr>
          <p:cNvPr id="7" name="Graphic 6">
            <a:extLst>
              <a:ext uri="{FF2B5EF4-FFF2-40B4-BE49-F238E27FC236}">
                <a16:creationId xmlns:a16="http://schemas.microsoft.com/office/drawing/2014/main" id="{BA43502C-2434-E105-EEB3-2F3D40155DED}"/>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39463" y="5755822"/>
            <a:ext cx="12283200" cy="1103280"/>
          </a:xfrm>
          <a:prstGeom prst="rect">
            <a:avLst/>
          </a:prstGeom>
        </p:spPr>
      </p:pic>
      <p:pic>
        <p:nvPicPr>
          <p:cNvPr id="8" name="Graphic 7">
            <a:extLst>
              <a:ext uri="{FF2B5EF4-FFF2-40B4-BE49-F238E27FC236}">
                <a16:creationId xmlns:a16="http://schemas.microsoft.com/office/drawing/2014/main" id="{90779690-92CD-4E2C-D54B-FF2691EB6C9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812668" y="6206217"/>
            <a:ext cx="2682233" cy="265339"/>
          </a:xfrm>
          <a:prstGeom prst="rect">
            <a:avLst/>
          </a:prstGeom>
        </p:spPr>
      </p:pic>
      <p:sp>
        <p:nvSpPr>
          <p:cNvPr id="10" name="TextBox 9">
            <a:extLst>
              <a:ext uri="{FF2B5EF4-FFF2-40B4-BE49-F238E27FC236}">
                <a16:creationId xmlns:a16="http://schemas.microsoft.com/office/drawing/2014/main" id="{9AC94C9D-1C2A-A6FA-358F-22CB0C65FF41}"/>
              </a:ext>
            </a:extLst>
          </p:cNvPr>
          <p:cNvSpPr txBox="1"/>
          <p:nvPr/>
        </p:nvSpPr>
        <p:spPr>
          <a:xfrm>
            <a:off x="838200" y="2400949"/>
            <a:ext cx="4416706" cy="2707344"/>
          </a:xfrm>
          <a:prstGeom prst="rect">
            <a:avLst/>
          </a:prstGeom>
          <a:noFill/>
        </p:spPr>
        <p:txBody>
          <a:bodyPr wrap="square" lIns="0" tIns="0" rIns="0" bIns="0">
            <a:spAutoFit/>
          </a:bodyPr>
          <a:lstStyle/>
          <a:p>
            <a:pPr>
              <a:spcAft>
                <a:spcPts val="1200"/>
              </a:spcAft>
            </a:pPr>
            <a:r>
              <a:rPr lang="en-GB" sz="3600" b="1">
                <a:solidFill>
                  <a:schemeClr val="accent3"/>
                </a:solidFill>
                <a:effectLst/>
                <a:latin typeface="Montserrat ExtraBold" pitchFamily="2" charset="0"/>
              </a:rPr>
              <a:t>Mission</a:t>
            </a:r>
          </a:p>
          <a:p>
            <a:pPr>
              <a:lnSpc>
                <a:spcPct val="120000"/>
              </a:lnSpc>
            </a:pPr>
            <a:r>
              <a:rPr lang="en-GB" sz="2200">
                <a:solidFill>
                  <a:schemeClr val="bg1"/>
                </a:solidFill>
                <a:latin typeface="Montserrat" pitchFamily="2" charset="77"/>
              </a:rPr>
              <a:t>Ensure access to quality, inclusive, child-centred social and financial education for all children and young people, especially the most vulnerable.​</a:t>
            </a:r>
          </a:p>
        </p:txBody>
      </p:sp>
      <p:sp>
        <p:nvSpPr>
          <p:cNvPr id="11" name="TextBox 10">
            <a:extLst>
              <a:ext uri="{FF2B5EF4-FFF2-40B4-BE49-F238E27FC236}">
                <a16:creationId xmlns:a16="http://schemas.microsoft.com/office/drawing/2014/main" id="{D807B527-2C48-FD0F-8B60-2BE67CC11A28}"/>
              </a:ext>
            </a:extLst>
          </p:cNvPr>
          <p:cNvSpPr txBox="1"/>
          <p:nvPr/>
        </p:nvSpPr>
        <p:spPr>
          <a:xfrm>
            <a:off x="6771190" y="2400949"/>
            <a:ext cx="4916668" cy="2784288"/>
          </a:xfrm>
          <a:prstGeom prst="rect">
            <a:avLst/>
          </a:prstGeom>
          <a:noFill/>
        </p:spPr>
        <p:txBody>
          <a:bodyPr wrap="square" lIns="0" tIns="0" rIns="0" bIns="0">
            <a:spAutoFit/>
          </a:bodyPr>
          <a:lstStyle/>
          <a:p>
            <a:pPr>
              <a:spcAft>
                <a:spcPts val="1800"/>
              </a:spcAft>
            </a:pPr>
            <a:r>
              <a:rPr lang="en-GB" sz="3600" b="1">
                <a:solidFill>
                  <a:schemeClr val="accent3"/>
                </a:solidFill>
                <a:effectLst/>
                <a:latin typeface="Montserrat ExtraBold" pitchFamily="2" charset="0"/>
              </a:rPr>
              <a:t>Vision</a:t>
            </a:r>
          </a:p>
          <a:p>
            <a:pPr>
              <a:lnSpc>
                <a:spcPct val="120000"/>
              </a:lnSpc>
            </a:pPr>
            <a:r>
              <a:rPr lang="en-GB" sz="2200">
                <a:solidFill>
                  <a:schemeClr val="bg1"/>
                </a:solidFill>
                <a:effectLst/>
                <a:latin typeface="Montserrat" pitchFamily="2" charset="77"/>
              </a:rPr>
              <a:t>Socially and economically empowered children and young people who act as agents of change in their own lives for </a:t>
            </a:r>
            <a:br>
              <a:rPr lang="en-GB" sz="2200">
                <a:solidFill>
                  <a:schemeClr val="bg1"/>
                </a:solidFill>
                <a:effectLst/>
                <a:latin typeface="Montserrat" pitchFamily="2" charset="77"/>
              </a:rPr>
            </a:br>
            <a:r>
              <a:rPr lang="en-GB" sz="2200">
                <a:solidFill>
                  <a:schemeClr val="bg1"/>
                </a:solidFill>
                <a:effectLst/>
                <a:latin typeface="Montserrat" pitchFamily="2" charset="77"/>
              </a:rPr>
              <a:t>a more equitable world.​</a:t>
            </a:r>
          </a:p>
        </p:txBody>
      </p:sp>
      <p:sp>
        <p:nvSpPr>
          <p:cNvPr id="9" name="Tytuł 8">
            <a:extLst>
              <a:ext uri="{FF2B5EF4-FFF2-40B4-BE49-F238E27FC236}">
                <a16:creationId xmlns:a16="http://schemas.microsoft.com/office/drawing/2014/main" id="{60149CFF-CA74-471B-4C4F-DB163CAD665B}"/>
              </a:ext>
            </a:extLst>
          </p:cNvPr>
          <p:cNvSpPr>
            <a:spLocks noGrp="1"/>
          </p:cNvSpPr>
          <p:nvPr>
            <p:ph type="title"/>
          </p:nvPr>
        </p:nvSpPr>
        <p:spPr>
          <a:xfrm>
            <a:off x="838200" y="360000"/>
            <a:ext cx="10515600" cy="851789"/>
          </a:xfrm>
        </p:spPr>
        <p:txBody>
          <a:bodyPr>
            <a:normAutofit/>
          </a:bodyPr>
          <a:lstStyle/>
          <a:p>
            <a:r>
              <a:rPr lang="en-US"/>
              <a:t>Our Purpose and Aspirations</a:t>
            </a:r>
            <a:endParaRPr lang="pl-PL" sz="3600"/>
          </a:p>
        </p:txBody>
      </p:sp>
    </p:spTree>
    <p:extLst>
      <p:ext uri="{BB962C8B-B14F-4D97-AF65-F5344CB8AC3E}">
        <p14:creationId xmlns:p14="http://schemas.microsoft.com/office/powerpoint/2010/main" val="374708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ównoległobok 23">
            <a:extLst>
              <a:ext uri="{FF2B5EF4-FFF2-40B4-BE49-F238E27FC236}">
                <a16:creationId xmlns:a16="http://schemas.microsoft.com/office/drawing/2014/main" id="{928BA349-735E-5C8F-43A9-7460572F79EE}"/>
              </a:ext>
            </a:extLst>
          </p:cNvPr>
          <p:cNvSpPr/>
          <p:nvPr/>
        </p:nvSpPr>
        <p:spPr>
          <a:xfrm flipH="1">
            <a:off x="5908537" y="-1100"/>
            <a:ext cx="1259827" cy="6423000"/>
          </a:xfrm>
          <a:prstGeom prst="parallelogram">
            <a:avLst>
              <a:gd name="adj" fmla="val 4525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Content Placeholder 14">
            <a:extLst>
              <a:ext uri="{FF2B5EF4-FFF2-40B4-BE49-F238E27FC236}">
                <a16:creationId xmlns:a16="http://schemas.microsoft.com/office/drawing/2014/main" id="{8894FCF7-7801-31AB-2C8C-72DB3FDB11CA}"/>
              </a:ext>
            </a:extLst>
          </p:cNvPr>
          <p:cNvSpPr>
            <a:spLocks noGrp="1"/>
          </p:cNvSpPr>
          <p:nvPr>
            <p:ph idx="4294967295"/>
          </p:nvPr>
        </p:nvSpPr>
        <p:spPr>
          <a:xfrm>
            <a:off x="7445375" y="1990484"/>
            <a:ext cx="4746625" cy="4259262"/>
          </a:xfrm>
        </p:spPr>
        <p:txBody>
          <a:bodyPr>
            <a:normAutofit/>
          </a:bodyPr>
          <a:lstStyle/>
          <a:p>
            <a:pPr marL="0" indent="0">
              <a:lnSpc>
                <a:spcPts val="4825"/>
              </a:lnSpc>
              <a:spcBef>
                <a:spcPts val="0"/>
              </a:spcBef>
              <a:spcAft>
                <a:spcPts val="1500"/>
              </a:spcAft>
              <a:buNone/>
            </a:pPr>
            <a:r>
              <a:rPr lang="en-US" sz="2400" b="1">
                <a:latin typeface="Montserrat" pitchFamily="2" charset="0"/>
                <a:hlinkClick r:id="rId3" tooltip="https://aflatoun.org">
                  <a:extLst>
                    <a:ext uri="{A12FA001-AC4F-418D-AE19-62706E023703}">
                      <ahyp:hlinkClr xmlns:ahyp="http://schemas.microsoft.com/office/drawing/2018/hyperlinkcolor" xmlns="" val="tx"/>
                    </a:ext>
                  </a:extLst>
                </a:hlinkClick>
              </a:rPr>
              <a:t>www.aflatoun.org</a:t>
            </a:r>
            <a:endParaRPr lang="en-US" sz="2400" b="1">
              <a:latin typeface="Montserrat" pitchFamily="2" charset="0"/>
              <a:hlinkClick r:id="rId4" tooltip="https://aflatoun.org">
                <a:extLst>
                  <a:ext uri="{A12FA001-AC4F-418D-AE19-62706E023703}">
                    <ahyp:hlinkClr xmlns:ahyp="http://schemas.microsoft.com/office/drawing/2018/hyperlinkcolor" xmlns="" val="tx"/>
                  </a:ext>
                </a:extLst>
              </a:hlinkClick>
            </a:endParaRPr>
          </a:p>
          <a:p>
            <a:pPr marL="0" indent="0">
              <a:lnSpc>
                <a:spcPct val="200000"/>
              </a:lnSpc>
              <a:spcBef>
                <a:spcPts val="0"/>
              </a:spcBef>
              <a:spcAft>
                <a:spcPts val="1500"/>
              </a:spcAft>
              <a:buNone/>
            </a:pPr>
            <a:r>
              <a:rPr lang="en-GB" sz="2400" b="1">
                <a:effectLst/>
                <a:latin typeface="Montserrat ExtraBold" pitchFamily="2" charset="0"/>
              </a:rPr>
              <a:t>@</a:t>
            </a:r>
            <a:r>
              <a:rPr lang="en-GB" sz="2400" b="1" err="1">
                <a:effectLst/>
                <a:latin typeface="Montserrat ExtraBold" pitchFamily="2" charset="0"/>
              </a:rPr>
              <a:t>Aflatoun_international</a:t>
            </a:r>
            <a:endParaRPr lang="en-GB" sz="2400" b="1">
              <a:effectLst/>
              <a:latin typeface="Montserrat ExtraBold" pitchFamily="2" charset="0"/>
            </a:endParaRPr>
          </a:p>
          <a:p>
            <a:pPr marL="0" indent="0">
              <a:lnSpc>
                <a:spcPct val="200000"/>
              </a:lnSpc>
              <a:spcBef>
                <a:spcPts val="0"/>
              </a:spcBef>
              <a:spcAft>
                <a:spcPts val="1500"/>
              </a:spcAft>
              <a:buNone/>
            </a:pPr>
            <a:r>
              <a:rPr lang="en-GB" sz="2400" b="1">
                <a:effectLst/>
                <a:latin typeface="Montserrat ExtraBold" pitchFamily="2" charset="0"/>
              </a:rPr>
              <a:t>@</a:t>
            </a:r>
            <a:r>
              <a:rPr lang="en-GB" sz="2400" b="1" err="1">
                <a:effectLst/>
                <a:latin typeface="Montserrat ExtraBold" pitchFamily="2" charset="0"/>
              </a:rPr>
              <a:t>Aflatoun_international</a:t>
            </a:r>
            <a:endParaRPr lang="en-GB" sz="2400" b="1">
              <a:effectLst/>
              <a:latin typeface="Montserrat ExtraBold" pitchFamily="2" charset="0"/>
            </a:endParaRPr>
          </a:p>
          <a:p>
            <a:pPr marL="0" indent="0">
              <a:lnSpc>
                <a:spcPct val="200000"/>
              </a:lnSpc>
              <a:spcBef>
                <a:spcPts val="0"/>
              </a:spcBef>
              <a:spcAft>
                <a:spcPts val="1500"/>
              </a:spcAft>
              <a:buNone/>
            </a:pPr>
            <a:r>
              <a:rPr lang="en-GB" sz="2400" b="1">
                <a:effectLst/>
                <a:latin typeface="Montserrat ExtraBold" pitchFamily="2" charset="0"/>
              </a:rPr>
              <a:t>@</a:t>
            </a:r>
            <a:r>
              <a:rPr lang="en-GB" sz="2400" b="1" err="1">
                <a:effectLst/>
                <a:latin typeface="Montserrat ExtraBold" pitchFamily="2" charset="0"/>
              </a:rPr>
              <a:t>Aflatoun</a:t>
            </a:r>
            <a:r>
              <a:rPr lang="en-GB" sz="2400" b="1">
                <a:effectLst/>
                <a:latin typeface="Montserrat ExtraBold" pitchFamily="2" charset="0"/>
              </a:rPr>
              <a:t> International</a:t>
            </a:r>
          </a:p>
        </p:txBody>
      </p:sp>
      <p:pic>
        <p:nvPicPr>
          <p:cNvPr id="6" name="Picture 5">
            <a:extLst>
              <a:ext uri="{FF2B5EF4-FFF2-40B4-BE49-F238E27FC236}">
                <a16:creationId xmlns:a16="http://schemas.microsoft.com/office/drawing/2014/main" id="{08C99629-6FC4-7F4E-9574-C0735BC15885}"/>
              </a:ext>
            </a:extLst>
          </p:cNvPr>
          <p:cNvPicPr>
            <a:picLocks noChangeAspect="1"/>
          </p:cNvPicPr>
          <p:nvPr/>
        </p:nvPicPr>
        <p:blipFill rotWithShape="1">
          <a:blip r:embed="rId5">
            <a:extLst>
              <a:ext uri="{28A0092B-C50C-407E-A947-70E740481C1C}">
                <a14:useLocalDpi xmlns:a14="http://schemas.microsoft.com/office/drawing/2010/main" val="0"/>
              </a:ext>
            </a:extLst>
          </a:blip>
          <a:srcRect l="13848" r="18046"/>
          <a:stretch/>
        </p:blipFill>
        <p:spPr>
          <a:xfrm flipH="1">
            <a:off x="-1" y="0"/>
            <a:ext cx="7008773" cy="6858000"/>
          </a:xfrm>
          <a:custGeom>
            <a:avLst/>
            <a:gdLst>
              <a:gd name="connsiteX0" fmla="*/ 6096000 w 6096000"/>
              <a:gd name="connsiteY0" fmla="*/ 0 h 6931479"/>
              <a:gd name="connsiteX1" fmla="*/ 644786 w 6096000"/>
              <a:gd name="connsiteY1" fmla="*/ 0 h 6931479"/>
              <a:gd name="connsiteX2" fmla="*/ 0 w 6096000"/>
              <a:gd name="connsiteY2" fmla="*/ 6931479 h 6931479"/>
              <a:gd name="connsiteX3" fmla="*/ 6096000 w 6096000"/>
              <a:gd name="connsiteY3" fmla="*/ 6931479 h 6931479"/>
            </a:gdLst>
            <a:ahLst/>
            <a:cxnLst>
              <a:cxn ang="0">
                <a:pos x="connsiteX0" y="connsiteY0"/>
              </a:cxn>
              <a:cxn ang="0">
                <a:pos x="connsiteX1" y="connsiteY1"/>
              </a:cxn>
              <a:cxn ang="0">
                <a:pos x="connsiteX2" y="connsiteY2"/>
              </a:cxn>
              <a:cxn ang="0">
                <a:pos x="connsiteX3" y="connsiteY3"/>
              </a:cxn>
            </a:cxnLst>
            <a:rect l="l" t="t" r="r" b="b"/>
            <a:pathLst>
              <a:path w="6096000" h="6931479">
                <a:moveTo>
                  <a:pt x="6096000" y="0"/>
                </a:moveTo>
                <a:lnTo>
                  <a:pt x="644786" y="0"/>
                </a:lnTo>
                <a:lnTo>
                  <a:pt x="0" y="6931479"/>
                </a:lnTo>
                <a:lnTo>
                  <a:pt x="6096000" y="6931479"/>
                </a:lnTo>
                <a:close/>
              </a:path>
            </a:pathLst>
          </a:custGeom>
        </p:spPr>
      </p:pic>
      <p:sp>
        <p:nvSpPr>
          <p:cNvPr id="2" name="Oval 1">
            <a:extLst>
              <a:ext uri="{FF2B5EF4-FFF2-40B4-BE49-F238E27FC236}">
                <a16:creationId xmlns:a16="http://schemas.microsoft.com/office/drawing/2014/main" id="{FEC070D1-3407-5E4E-8424-DF79FDFACD7D}"/>
              </a:ext>
            </a:extLst>
          </p:cNvPr>
          <p:cNvSpPr/>
          <p:nvPr/>
        </p:nvSpPr>
        <p:spPr>
          <a:xfrm>
            <a:off x="6608266" y="4795282"/>
            <a:ext cx="623894" cy="6238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F2DF79A2-5B0B-104A-BF26-A00B81270497}"/>
              </a:ext>
            </a:extLst>
          </p:cNvPr>
          <p:cNvSpPr/>
          <p:nvPr/>
        </p:nvSpPr>
        <p:spPr>
          <a:xfrm>
            <a:off x="6544470" y="3885167"/>
            <a:ext cx="623894" cy="6238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0C5B90F9-998C-4048-847A-D63E0BC528D5}"/>
              </a:ext>
            </a:extLst>
          </p:cNvPr>
          <p:cNvSpPr/>
          <p:nvPr/>
        </p:nvSpPr>
        <p:spPr>
          <a:xfrm>
            <a:off x="6470042" y="2957564"/>
            <a:ext cx="623894" cy="6238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A5D8395B-9E95-8843-9DCD-3715ADD5175C}"/>
              </a:ext>
            </a:extLst>
          </p:cNvPr>
          <p:cNvSpPr/>
          <p:nvPr/>
        </p:nvSpPr>
        <p:spPr>
          <a:xfrm>
            <a:off x="6384982" y="2085694"/>
            <a:ext cx="623894" cy="6238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 name="Graphic 3">
            <a:extLst>
              <a:ext uri="{FF2B5EF4-FFF2-40B4-BE49-F238E27FC236}">
                <a16:creationId xmlns:a16="http://schemas.microsoft.com/office/drawing/2014/main" id="{97339937-FC2E-2E40-BD1A-EEE94301F94E}"/>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6594630" y="3095074"/>
            <a:ext cx="371187" cy="371187"/>
          </a:xfrm>
          <a:prstGeom prst="rect">
            <a:avLst/>
          </a:prstGeom>
        </p:spPr>
      </p:pic>
      <p:pic>
        <p:nvPicPr>
          <p:cNvPr id="16" name="Graphic 15">
            <a:extLst>
              <a:ext uri="{FF2B5EF4-FFF2-40B4-BE49-F238E27FC236}">
                <a16:creationId xmlns:a16="http://schemas.microsoft.com/office/drawing/2014/main" id="{1F6EFD8E-61C7-2B47-BBEC-CA68A52799B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670824" y="4012740"/>
            <a:ext cx="371187" cy="371187"/>
          </a:xfrm>
          <a:prstGeom prst="rect">
            <a:avLst/>
          </a:prstGeom>
        </p:spPr>
      </p:pic>
      <p:pic>
        <p:nvPicPr>
          <p:cNvPr id="17" name="Graphic 16">
            <a:extLst>
              <a:ext uri="{FF2B5EF4-FFF2-40B4-BE49-F238E27FC236}">
                <a16:creationId xmlns:a16="http://schemas.microsoft.com/office/drawing/2014/main" id="{90981678-8B69-BE46-B320-35450882DF90}"/>
              </a:ext>
            </a:extLst>
          </p:cNvPr>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6739433" y="4907197"/>
            <a:ext cx="371187" cy="371187"/>
          </a:xfrm>
          <a:prstGeom prst="rect">
            <a:avLst/>
          </a:prstGeom>
        </p:spPr>
      </p:pic>
      <p:pic>
        <p:nvPicPr>
          <p:cNvPr id="18" name="Graphic 9">
            <a:extLst>
              <a:ext uri="{FF2B5EF4-FFF2-40B4-BE49-F238E27FC236}">
                <a16:creationId xmlns:a16="http://schemas.microsoft.com/office/drawing/2014/main" id="{B360AC2B-A997-33F1-6014-9DC72A59897B}"/>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39463" y="6176962"/>
            <a:ext cx="12283200" cy="682139"/>
          </a:xfrm>
          <a:prstGeom prst="rect">
            <a:avLst/>
          </a:prstGeom>
        </p:spPr>
      </p:pic>
      <p:pic>
        <p:nvPicPr>
          <p:cNvPr id="19" name="Graphic 10">
            <a:extLst>
              <a:ext uri="{FF2B5EF4-FFF2-40B4-BE49-F238E27FC236}">
                <a16:creationId xmlns:a16="http://schemas.microsoft.com/office/drawing/2014/main" id="{A1E4F785-4C6F-3BA7-7984-7F93395BFBC4}"/>
              </a:ext>
            </a:extLst>
          </p:cNvPr>
          <p:cNvPicPr>
            <a:picLocks noChangeAspect="1"/>
          </p:cNvPicPr>
          <p:nvPr/>
        </p:nvPicPr>
        <p:blipFill>
          <a:blip r:embed="rId14"/>
          <a:srcRect/>
          <a:stretch/>
        </p:blipFill>
        <p:spPr>
          <a:xfrm>
            <a:off x="9891132" y="6421900"/>
            <a:ext cx="1916003" cy="188509"/>
          </a:xfrm>
          <a:prstGeom prst="rect">
            <a:avLst/>
          </a:prstGeom>
        </p:spPr>
      </p:pic>
      <p:sp>
        <p:nvSpPr>
          <p:cNvPr id="20" name="Prostokąt 3">
            <a:extLst>
              <a:ext uri="{FF2B5EF4-FFF2-40B4-BE49-F238E27FC236}">
                <a16:creationId xmlns:a16="http://schemas.microsoft.com/office/drawing/2014/main" id="{B905C4CD-D638-0792-7927-76CB072E6A06}"/>
              </a:ext>
            </a:extLst>
          </p:cNvPr>
          <p:cNvSpPr/>
          <p:nvPr/>
        </p:nvSpPr>
        <p:spPr>
          <a:xfrm>
            <a:off x="-1150" y="-1"/>
            <a:ext cx="2409813" cy="211873"/>
          </a:xfrm>
          <a:custGeom>
            <a:avLst/>
            <a:gdLst>
              <a:gd name="connsiteX0" fmla="*/ 0 w 2408663"/>
              <a:gd name="connsiteY0" fmla="*/ 0 h 278780"/>
              <a:gd name="connsiteX1" fmla="*/ 2408663 w 2408663"/>
              <a:gd name="connsiteY1" fmla="*/ 0 h 278780"/>
              <a:gd name="connsiteX2" fmla="*/ 2408663 w 2408663"/>
              <a:gd name="connsiteY2" fmla="*/ 278780 h 278780"/>
              <a:gd name="connsiteX3" fmla="*/ 0 w 2408663"/>
              <a:gd name="connsiteY3" fmla="*/ 278780 h 278780"/>
              <a:gd name="connsiteX4" fmla="*/ 0 w 2408663"/>
              <a:gd name="connsiteY4" fmla="*/ 0 h 278780"/>
              <a:gd name="connsiteX0" fmla="*/ 0 w 2408663"/>
              <a:gd name="connsiteY0" fmla="*/ 0 h 278780"/>
              <a:gd name="connsiteX1" fmla="*/ 2408663 w 2408663"/>
              <a:gd name="connsiteY1" fmla="*/ 0 h 278780"/>
              <a:gd name="connsiteX2" fmla="*/ 2408663 w 2408663"/>
              <a:gd name="connsiteY2" fmla="*/ 278780 h 278780"/>
              <a:gd name="connsiteX3" fmla="*/ 11151 w 2408663"/>
              <a:gd name="connsiteY3" fmla="*/ 167268 h 278780"/>
              <a:gd name="connsiteX4" fmla="*/ 0 w 2408663"/>
              <a:gd name="connsiteY4" fmla="*/ 0 h 278780"/>
              <a:gd name="connsiteX0" fmla="*/ 0 w 2408663"/>
              <a:gd name="connsiteY0" fmla="*/ 0 h 211873"/>
              <a:gd name="connsiteX1" fmla="*/ 2408663 w 2408663"/>
              <a:gd name="connsiteY1" fmla="*/ 0 h 211873"/>
              <a:gd name="connsiteX2" fmla="*/ 2386360 w 2408663"/>
              <a:gd name="connsiteY2" fmla="*/ 211873 h 211873"/>
              <a:gd name="connsiteX3" fmla="*/ 11151 w 2408663"/>
              <a:gd name="connsiteY3" fmla="*/ 167268 h 211873"/>
              <a:gd name="connsiteX4" fmla="*/ 0 w 2408663"/>
              <a:gd name="connsiteY4" fmla="*/ 0 h 211873"/>
              <a:gd name="connsiteX0" fmla="*/ 1150 w 2409813"/>
              <a:gd name="connsiteY0" fmla="*/ 0 h 211873"/>
              <a:gd name="connsiteX1" fmla="*/ 2409813 w 2409813"/>
              <a:gd name="connsiteY1" fmla="*/ 0 h 211873"/>
              <a:gd name="connsiteX2" fmla="*/ 2387510 w 2409813"/>
              <a:gd name="connsiteY2" fmla="*/ 211873 h 211873"/>
              <a:gd name="connsiteX3" fmla="*/ 0 w 2409813"/>
              <a:gd name="connsiteY3" fmla="*/ 179569 h 211873"/>
              <a:gd name="connsiteX4" fmla="*/ 1150 w 2409813"/>
              <a:gd name="connsiteY4" fmla="*/ 0 h 21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13" h="211873">
                <a:moveTo>
                  <a:pt x="1150" y="0"/>
                </a:moveTo>
                <a:lnTo>
                  <a:pt x="2409813" y="0"/>
                </a:lnTo>
                <a:lnTo>
                  <a:pt x="2387510" y="211873"/>
                </a:lnTo>
                <a:lnTo>
                  <a:pt x="0" y="179569"/>
                </a:lnTo>
                <a:cubicBezTo>
                  <a:pt x="383" y="119713"/>
                  <a:pt x="767" y="59856"/>
                  <a:pt x="1150"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2" name="Obraz 21">
            <a:extLst>
              <a:ext uri="{FF2B5EF4-FFF2-40B4-BE49-F238E27FC236}">
                <a16:creationId xmlns:a16="http://schemas.microsoft.com/office/drawing/2014/main" id="{3EDB6A99-742E-C02D-7F61-780788A1986D}"/>
              </a:ext>
            </a:extLst>
          </p:cNvPr>
          <p:cNvPicPr>
            <a:picLocks noChangeAspect="1"/>
          </p:cNvPicPr>
          <p:nvPr/>
        </p:nvPicPr>
        <p:blipFill>
          <a:blip r:embed="rId15"/>
          <a:stretch>
            <a:fillRect/>
          </a:stretch>
        </p:blipFill>
        <p:spPr>
          <a:xfrm>
            <a:off x="6497234" y="2231229"/>
            <a:ext cx="399389" cy="332824"/>
          </a:xfrm>
          <a:prstGeom prst="rect">
            <a:avLst/>
          </a:prstGeom>
        </p:spPr>
      </p:pic>
    </p:spTree>
    <p:extLst>
      <p:ext uri="{BB962C8B-B14F-4D97-AF65-F5344CB8AC3E}">
        <p14:creationId xmlns:p14="http://schemas.microsoft.com/office/powerpoint/2010/main" val="391967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880D1BD4-3FE5-2DEA-819B-34EB7150209C}"/>
              </a:ext>
            </a:extLst>
          </p:cNvPr>
          <p:cNvSpPr/>
          <p:nvPr/>
        </p:nvSpPr>
        <p:spPr>
          <a:xfrm>
            <a:off x="5706318" y="2918446"/>
            <a:ext cx="6031295" cy="2804552"/>
          </a:xfrm>
          <a:custGeom>
            <a:avLst/>
            <a:gdLst/>
            <a:ahLst/>
            <a:cxnLst/>
            <a:rect l="l" t="t" r="r" b="b"/>
            <a:pathLst>
              <a:path w="7850703" h="3650577">
                <a:moveTo>
                  <a:pt x="0" y="0"/>
                </a:moveTo>
                <a:lnTo>
                  <a:pt x="7850703" y="0"/>
                </a:lnTo>
                <a:lnTo>
                  <a:pt x="7850703" y="3650577"/>
                </a:lnTo>
                <a:lnTo>
                  <a:pt x="0" y="36505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Owal 8">
            <a:extLst>
              <a:ext uri="{FF2B5EF4-FFF2-40B4-BE49-F238E27FC236}">
                <a16:creationId xmlns:a16="http://schemas.microsoft.com/office/drawing/2014/main" id="{3EBCCE04-AF6F-4D3B-410E-8DD057388208}"/>
              </a:ext>
            </a:extLst>
          </p:cNvPr>
          <p:cNvSpPr/>
          <p:nvPr/>
        </p:nvSpPr>
        <p:spPr>
          <a:xfrm>
            <a:off x="8721965" y="1041551"/>
            <a:ext cx="2338086" cy="2338086"/>
          </a:xfrm>
          <a:prstGeom prst="ellipse">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p:txBody>
          <a:bodyPr/>
          <a:lstStyle/>
          <a:p>
            <a:r>
              <a:rPr lang="pl-PL"/>
              <a:t>What is Aflatoun International?</a:t>
            </a:r>
          </a:p>
        </p:txBody>
      </p:sp>
      <p:sp>
        <p:nvSpPr>
          <p:cNvPr id="4" name="Symbol zastępczy tekstu 3">
            <a:extLst>
              <a:ext uri="{FF2B5EF4-FFF2-40B4-BE49-F238E27FC236}">
                <a16:creationId xmlns:a16="http://schemas.microsoft.com/office/drawing/2014/main" id="{BB419A8A-982E-066B-6CC4-B8F629309874}"/>
              </a:ext>
            </a:extLst>
          </p:cNvPr>
          <p:cNvSpPr>
            <a:spLocks noGrp="1"/>
          </p:cNvSpPr>
          <p:nvPr>
            <p:ph type="body" sz="quarter" idx="11"/>
          </p:nvPr>
        </p:nvSpPr>
        <p:spPr>
          <a:xfrm>
            <a:off x="838201" y="1759352"/>
            <a:ext cx="4381982" cy="4131861"/>
          </a:xfrm>
        </p:spPr>
        <p:txBody>
          <a:bodyPr vert="horz" lIns="0" tIns="0" rIns="0" bIns="0" numCol="1" spcCol="504000" rtlCol="0" anchor="t">
            <a:normAutofit/>
          </a:bodyPr>
          <a:lstStyle/>
          <a:p>
            <a:pPr>
              <a:spcBef>
                <a:spcPts val="0"/>
              </a:spcBef>
            </a:pPr>
            <a:r>
              <a:rPr lang="pl-PL" err="1">
                <a:latin typeface="Montserrat"/>
              </a:rPr>
              <a:t>Since</a:t>
            </a:r>
            <a:r>
              <a:rPr lang="pl-PL">
                <a:latin typeface="Montserrat"/>
              </a:rPr>
              <a:t> 2005, </a:t>
            </a:r>
            <a:r>
              <a:rPr lang="pl-PL" err="1">
                <a:latin typeface="Montserrat"/>
              </a:rPr>
              <a:t>Aflatoun</a:t>
            </a:r>
            <a:r>
              <a:rPr lang="pl-PL">
                <a:latin typeface="Montserrat"/>
              </a:rPr>
              <a:t> International </a:t>
            </a:r>
            <a:r>
              <a:rPr lang="pl-PL" err="1">
                <a:latin typeface="Montserrat"/>
              </a:rPr>
              <a:t>is</a:t>
            </a:r>
            <a:r>
              <a:rPr lang="pl-PL">
                <a:latin typeface="Montserrat"/>
              </a:rPr>
              <a:t> a network of </a:t>
            </a:r>
            <a:r>
              <a:rPr lang="pl-PL" err="1">
                <a:latin typeface="Montserrat"/>
              </a:rPr>
              <a:t>organisations</a:t>
            </a:r>
            <a:r>
              <a:rPr lang="pl-PL">
                <a:latin typeface="Montserrat"/>
              </a:rPr>
              <a:t> </a:t>
            </a:r>
            <a:r>
              <a:rPr lang="pl-PL" err="1">
                <a:latin typeface="Montserrat"/>
              </a:rPr>
              <a:t>who</a:t>
            </a:r>
            <a:r>
              <a:rPr lang="pl-PL">
                <a:latin typeface="Montserrat"/>
              </a:rPr>
              <a:t> </a:t>
            </a:r>
            <a:r>
              <a:rPr lang="pl-PL" err="1">
                <a:latin typeface="Montserrat"/>
              </a:rPr>
              <a:t>has</a:t>
            </a:r>
            <a:r>
              <a:rPr lang="pl-PL">
                <a:latin typeface="Montserrat"/>
              </a:rPr>
              <a:t> </a:t>
            </a:r>
            <a:r>
              <a:rPr lang="pl-PL" err="1">
                <a:latin typeface="Montserrat"/>
              </a:rPr>
              <a:t>been</a:t>
            </a:r>
            <a:r>
              <a:rPr lang="pl-PL">
                <a:latin typeface="Montserrat"/>
              </a:rPr>
              <a:t> developing </a:t>
            </a:r>
            <a:r>
              <a:rPr lang="pl-PL" err="1">
                <a:latin typeface="Montserrat"/>
              </a:rPr>
              <a:t>Social</a:t>
            </a:r>
            <a:r>
              <a:rPr lang="pl-PL">
                <a:latin typeface="Montserrat"/>
              </a:rPr>
              <a:t> and Financial </a:t>
            </a:r>
            <a:r>
              <a:rPr lang="pl-PL" err="1">
                <a:latin typeface="Montserrat"/>
              </a:rPr>
              <a:t>Education</a:t>
            </a:r>
            <a:r>
              <a:rPr lang="pl-PL">
                <a:latin typeface="Montserrat"/>
              </a:rPr>
              <a:t> </a:t>
            </a:r>
            <a:r>
              <a:rPr lang="pl-PL" err="1">
                <a:latin typeface="Montserrat"/>
              </a:rPr>
              <a:t>programmes</a:t>
            </a:r>
            <a:r>
              <a:rPr lang="pl-PL">
                <a:latin typeface="Montserrat"/>
              </a:rPr>
              <a:t> </a:t>
            </a:r>
            <a:r>
              <a:rPr lang="pl-PL" err="1">
                <a:latin typeface="Montserrat"/>
              </a:rPr>
              <a:t>allowing</a:t>
            </a:r>
            <a:r>
              <a:rPr lang="pl-PL">
                <a:latin typeface="Montserrat"/>
              </a:rPr>
              <a:t> </a:t>
            </a:r>
            <a:r>
              <a:rPr lang="pl-PL" err="1">
                <a:latin typeface="Montserrat"/>
              </a:rPr>
              <a:t>children</a:t>
            </a:r>
            <a:r>
              <a:rPr lang="pl-PL">
                <a:latin typeface="Montserrat"/>
              </a:rPr>
              <a:t> and </a:t>
            </a:r>
            <a:r>
              <a:rPr lang="pl-PL" err="1">
                <a:latin typeface="Montserrat"/>
              </a:rPr>
              <a:t>young</a:t>
            </a:r>
            <a:r>
              <a:rPr lang="pl-PL">
                <a:latin typeface="Montserrat"/>
              </a:rPr>
              <a:t> </a:t>
            </a:r>
            <a:r>
              <a:rPr lang="pl-PL" err="1">
                <a:latin typeface="Montserrat"/>
              </a:rPr>
              <a:t>people</a:t>
            </a:r>
            <a:r>
              <a:rPr lang="pl-PL">
                <a:latin typeface="Montserrat"/>
              </a:rPr>
              <a:t> to </a:t>
            </a:r>
            <a:r>
              <a:rPr lang="pl-PL" err="1">
                <a:latin typeface="Montserrat"/>
              </a:rPr>
              <a:t>break</a:t>
            </a:r>
            <a:r>
              <a:rPr lang="pl-PL">
                <a:latin typeface="Montserrat"/>
              </a:rPr>
              <a:t> the </a:t>
            </a:r>
            <a:r>
              <a:rPr lang="pl-PL" err="1">
                <a:latin typeface="Montserrat"/>
              </a:rPr>
              <a:t>intergenerational</a:t>
            </a:r>
            <a:r>
              <a:rPr lang="pl-PL">
                <a:latin typeface="Montserrat"/>
              </a:rPr>
              <a:t> </a:t>
            </a:r>
            <a:r>
              <a:rPr lang="pl-PL" err="1">
                <a:latin typeface="Montserrat"/>
              </a:rPr>
              <a:t>cycle</a:t>
            </a:r>
            <a:r>
              <a:rPr lang="pl-PL">
                <a:latin typeface="Montserrat"/>
              </a:rPr>
              <a:t> of </a:t>
            </a:r>
            <a:r>
              <a:rPr lang="pl-PL" err="1">
                <a:latin typeface="Montserrat"/>
              </a:rPr>
              <a:t>inequality</a:t>
            </a:r>
            <a:r>
              <a:rPr lang="pl-PL">
                <a:latin typeface="Montserrat"/>
              </a:rPr>
              <a:t>. The </a:t>
            </a:r>
            <a:r>
              <a:rPr lang="pl-PL" err="1">
                <a:latin typeface="Montserrat"/>
              </a:rPr>
              <a:t>programme</a:t>
            </a:r>
            <a:r>
              <a:rPr lang="pl-PL">
                <a:latin typeface="Montserrat"/>
              </a:rPr>
              <a:t> </a:t>
            </a:r>
            <a:r>
              <a:rPr lang="pl-PL" err="1">
                <a:latin typeface="Montserrat"/>
              </a:rPr>
              <a:t>seeks</a:t>
            </a:r>
            <a:r>
              <a:rPr lang="pl-PL">
                <a:latin typeface="Montserrat"/>
              </a:rPr>
              <a:t> to </a:t>
            </a:r>
            <a:r>
              <a:rPr lang="pl-PL" err="1">
                <a:latin typeface="Montserrat"/>
              </a:rPr>
              <a:t>empower</a:t>
            </a:r>
            <a:r>
              <a:rPr lang="pl-PL">
                <a:latin typeface="Montserrat"/>
              </a:rPr>
              <a:t> </a:t>
            </a:r>
            <a:r>
              <a:rPr lang="pl-PL" err="1">
                <a:latin typeface="Montserrat"/>
              </a:rPr>
              <a:t>children</a:t>
            </a:r>
            <a:r>
              <a:rPr lang="pl-PL">
                <a:latin typeface="Montserrat"/>
              </a:rPr>
              <a:t> to </a:t>
            </a:r>
            <a:r>
              <a:rPr lang="pl-PL" err="1">
                <a:latin typeface="Montserrat"/>
              </a:rPr>
              <a:t>believe</a:t>
            </a:r>
            <a:r>
              <a:rPr lang="pl-PL">
                <a:latin typeface="Montserrat"/>
              </a:rPr>
              <a:t> in </a:t>
            </a:r>
            <a:r>
              <a:rPr lang="pl-PL" err="1">
                <a:latin typeface="Montserrat"/>
              </a:rPr>
              <a:t>themselves</a:t>
            </a:r>
            <a:r>
              <a:rPr lang="pl-PL">
                <a:latin typeface="Montserrat"/>
              </a:rPr>
              <a:t>, </a:t>
            </a:r>
            <a:r>
              <a:rPr lang="pl-PL" err="1">
                <a:latin typeface="Montserrat"/>
              </a:rPr>
              <a:t>know</a:t>
            </a:r>
            <a:r>
              <a:rPr lang="pl-PL">
                <a:latin typeface="Montserrat"/>
              </a:rPr>
              <a:t> </a:t>
            </a:r>
            <a:r>
              <a:rPr lang="pl-PL" err="1">
                <a:latin typeface="Montserrat"/>
              </a:rPr>
              <a:t>their</a:t>
            </a:r>
            <a:r>
              <a:rPr lang="pl-PL">
                <a:latin typeface="Montserrat"/>
              </a:rPr>
              <a:t> </a:t>
            </a:r>
            <a:r>
              <a:rPr lang="pl-PL" err="1">
                <a:latin typeface="Montserrat"/>
              </a:rPr>
              <a:t>rights</a:t>
            </a:r>
            <a:r>
              <a:rPr lang="pl-PL">
                <a:latin typeface="Montserrat"/>
              </a:rPr>
              <a:t> and </a:t>
            </a:r>
            <a:r>
              <a:rPr lang="pl-PL" err="1">
                <a:latin typeface="Montserrat"/>
              </a:rPr>
              <a:t>responsibilities</a:t>
            </a:r>
            <a:r>
              <a:rPr lang="pl-PL">
                <a:latin typeface="Montserrat"/>
              </a:rPr>
              <a:t>, </a:t>
            </a:r>
            <a:r>
              <a:rPr lang="pl-PL" err="1">
                <a:latin typeface="Montserrat"/>
              </a:rPr>
              <a:t>understand</a:t>
            </a:r>
            <a:r>
              <a:rPr lang="pl-PL">
                <a:latin typeface="Montserrat"/>
              </a:rPr>
              <a:t> and practice </a:t>
            </a:r>
            <a:r>
              <a:rPr lang="pl-PL" err="1">
                <a:latin typeface="Montserrat"/>
              </a:rPr>
              <a:t>saving</a:t>
            </a:r>
            <a:r>
              <a:rPr lang="pl-PL">
                <a:latin typeface="Montserrat"/>
              </a:rPr>
              <a:t> and </a:t>
            </a:r>
            <a:r>
              <a:rPr lang="pl-PL" err="1">
                <a:latin typeface="Montserrat"/>
              </a:rPr>
              <a:t>spending</a:t>
            </a:r>
            <a:r>
              <a:rPr lang="pl-PL">
                <a:latin typeface="Montserrat"/>
              </a:rPr>
              <a:t> and start </a:t>
            </a:r>
            <a:r>
              <a:rPr lang="pl-PL" err="1">
                <a:latin typeface="Montserrat"/>
              </a:rPr>
              <a:t>their</a:t>
            </a:r>
            <a:r>
              <a:rPr lang="pl-PL">
                <a:latin typeface="Montserrat"/>
              </a:rPr>
              <a:t> </a:t>
            </a:r>
            <a:r>
              <a:rPr lang="pl-PL" err="1">
                <a:latin typeface="Montserrat"/>
              </a:rPr>
              <a:t>own</a:t>
            </a:r>
            <a:r>
              <a:rPr lang="pl-PL">
                <a:latin typeface="Montserrat"/>
              </a:rPr>
              <a:t> </a:t>
            </a:r>
            <a:r>
              <a:rPr lang="pl-PL" err="1">
                <a:latin typeface="Montserrat"/>
              </a:rPr>
              <a:t>innovative</a:t>
            </a:r>
            <a:r>
              <a:rPr lang="pl-PL">
                <a:latin typeface="Montserrat"/>
              </a:rPr>
              <a:t> enterprises. </a:t>
            </a:r>
          </a:p>
        </p:txBody>
      </p:sp>
      <p:sp>
        <p:nvSpPr>
          <p:cNvPr id="6" name="TextBox 14">
            <a:extLst>
              <a:ext uri="{FF2B5EF4-FFF2-40B4-BE49-F238E27FC236}">
                <a16:creationId xmlns:a16="http://schemas.microsoft.com/office/drawing/2014/main" id="{7C9CFDB0-914B-0254-EB6D-D520C4EF6F8F}"/>
              </a:ext>
            </a:extLst>
          </p:cNvPr>
          <p:cNvSpPr txBox="1"/>
          <p:nvPr/>
        </p:nvSpPr>
        <p:spPr>
          <a:xfrm>
            <a:off x="8979983" y="1417652"/>
            <a:ext cx="1822049" cy="1477328"/>
          </a:xfrm>
          <a:prstGeom prst="rect">
            <a:avLst/>
          </a:prstGeom>
        </p:spPr>
        <p:txBody>
          <a:bodyPr wrap="square" lIns="0" tIns="0" rIns="0" bIns="0" rtlCol="0" anchor="t">
            <a:spAutoFit/>
          </a:bodyPr>
          <a:lstStyle/>
          <a:p>
            <a:pPr algn="ctr"/>
            <a:r>
              <a:rPr lang="en-US" sz="1600" b="1">
                <a:solidFill>
                  <a:schemeClr val="tx2"/>
                </a:solidFill>
                <a:latin typeface="Montserrat Ultra-Bold" panose="020B0604020202020204" charset="0"/>
              </a:rPr>
              <a:t>We are the world’s largest social </a:t>
            </a:r>
          </a:p>
          <a:p>
            <a:pPr algn="ctr"/>
            <a:r>
              <a:rPr lang="en-US" sz="1600" b="1">
                <a:solidFill>
                  <a:schemeClr val="tx2"/>
                </a:solidFill>
                <a:latin typeface="Montserrat Ultra-Bold" panose="020B0604020202020204" charset="0"/>
              </a:rPr>
              <a:t>and financial education network</a:t>
            </a:r>
          </a:p>
        </p:txBody>
      </p:sp>
      <p:sp>
        <p:nvSpPr>
          <p:cNvPr id="10" name="TextBox 14">
            <a:extLst>
              <a:ext uri="{FF2B5EF4-FFF2-40B4-BE49-F238E27FC236}">
                <a16:creationId xmlns:a16="http://schemas.microsoft.com/office/drawing/2014/main" id="{50231BC0-3934-D54C-66E3-DA069DE26948}"/>
              </a:ext>
            </a:extLst>
          </p:cNvPr>
          <p:cNvSpPr txBox="1"/>
          <p:nvPr/>
        </p:nvSpPr>
        <p:spPr>
          <a:xfrm rot="372218">
            <a:off x="10495303" y="874494"/>
            <a:ext cx="613459" cy="1769715"/>
          </a:xfrm>
          <a:prstGeom prst="rect">
            <a:avLst/>
          </a:prstGeom>
        </p:spPr>
        <p:txBody>
          <a:bodyPr wrap="square" lIns="0" tIns="0" rIns="0" bIns="0" rtlCol="0" anchor="t">
            <a:spAutoFit/>
          </a:bodyPr>
          <a:lstStyle/>
          <a:p>
            <a:pPr algn="ctr"/>
            <a:r>
              <a:rPr lang="en-US" sz="11500" b="1">
                <a:solidFill>
                  <a:schemeClr val="accent2"/>
                </a:solidFill>
                <a:latin typeface="Montserrat Ultra-Bold" panose="020B0604020202020204" charset="0"/>
              </a:rPr>
              <a:t>!</a:t>
            </a:r>
          </a:p>
        </p:txBody>
      </p:sp>
    </p:spTree>
    <p:extLst>
      <p:ext uri="{BB962C8B-B14F-4D97-AF65-F5344CB8AC3E}">
        <p14:creationId xmlns:p14="http://schemas.microsoft.com/office/powerpoint/2010/main" val="157432923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p:txBody>
          <a:bodyPr/>
          <a:lstStyle/>
          <a:p>
            <a:r>
              <a:rPr lang="pl-PL"/>
              <a:t>The Social Franchise Model</a:t>
            </a:r>
          </a:p>
        </p:txBody>
      </p:sp>
      <p:sp>
        <p:nvSpPr>
          <p:cNvPr id="4" name="Symbol zastępczy tekstu 3">
            <a:extLst>
              <a:ext uri="{FF2B5EF4-FFF2-40B4-BE49-F238E27FC236}">
                <a16:creationId xmlns:a16="http://schemas.microsoft.com/office/drawing/2014/main" id="{BB419A8A-982E-066B-6CC4-B8F629309874}"/>
              </a:ext>
            </a:extLst>
          </p:cNvPr>
          <p:cNvSpPr>
            <a:spLocks noGrp="1"/>
          </p:cNvSpPr>
          <p:nvPr>
            <p:ph type="body" sz="quarter" idx="11"/>
          </p:nvPr>
        </p:nvSpPr>
        <p:spPr>
          <a:xfrm>
            <a:off x="838200" y="1759354"/>
            <a:ext cx="10515599" cy="2005920"/>
          </a:xfrm>
        </p:spPr>
        <p:txBody>
          <a:bodyPr numCol="2"/>
          <a:lstStyle/>
          <a:p>
            <a:pPr>
              <a:spcBef>
                <a:spcPts val="0"/>
              </a:spcBef>
            </a:pPr>
            <a:r>
              <a:rPr lang="pl-PL"/>
              <a:t>Aflatoun’s programmes are implemented by partners worldwide through an innovative social franchise model. This dynamic, bottom-up network of interlinked partner organisations is based on reciprocal empowerment, supported by Aflatoun International. This is a high-impact, low-cost model which accelerates scale-up of Aflatoun’s programmes, through integration into national curricula and increasing the number of local partners reaching vulnerable children and young people.</a:t>
            </a:r>
          </a:p>
        </p:txBody>
      </p:sp>
      <p:grpSp>
        <p:nvGrpSpPr>
          <p:cNvPr id="31" name="Grupa 30">
            <a:extLst>
              <a:ext uri="{FF2B5EF4-FFF2-40B4-BE49-F238E27FC236}">
                <a16:creationId xmlns:a16="http://schemas.microsoft.com/office/drawing/2014/main" id="{E9CCC18C-9EF8-8C36-40EE-86E554BC5805}"/>
              </a:ext>
            </a:extLst>
          </p:cNvPr>
          <p:cNvGrpSpPr/>
          <p:nvPr/>
        </p:nvGrpSpPr>
        <p:grpSpPr>
          <a:xfrm>
            <a:off x="726776" y="3589351"/>
            <a:ext cx="10738445" cy="2558073"/>
            <a:chOff x="993187" y="3602051"/>
            <a:chExt cx="10738445" cy="2558073"/>
          </a:xfrm>
        </p:grpSpPr>
        <p:sp>
          <p:nvSpPr>
            <p:cNvPr id="15" name="Freeform 10">
              <a:extLst>
                <a:ext uri="{FF2B5EF4-FFF2-40B4-BE49-F238E27FC236}">
                  <a16:creationId xmlns:a16="http://schemas.microsoft.com/office/drawing/2014/main" id="{AAF5EE92-300D-5FC3-E09B-D349E3B5D900}"/>
                </a:ext>
              </a:extLst>
            </p:cNvPr>
            <p:cNvSpPr/>
            <p:nvPr/>
          </p:nvSpPr>
          <p:spPr>
            <a:xfrm>
              <a:off x="6562464" y="3691912"/>
              <a:ext cx="5169168" cy="2342500"/>
            </a:xfrm>
            <a:custGeom>
              <a:avLst/>
              <a:gdLst/>
              <a:ahLst/>
              <a:cxnLst/>
              <a:rect l="l" t="t" r="r" b="b"/>
              <a:pathLst>
                <a:path w="1766619" h="1290978">
                  <a:moveTo>
                    <a:pt x="0" y="0"/>
                  </a:moveTo>
                  <a:lnTo>
                    <a:pt x="1766619" y="0"/>
                  </a:lnTo>
                  <a:lnTo>
                    <a:pt x="1766619" y="1290978"/>
                  </a:lnTo>
                  <a:lnTo>
                    <a:pt x="0" y="1290978"/>
                  </a:lnTo>
                  <a:close/>
                </a:path>
              </a:pathLst>
            </a:custGeom>
            <a:solidFill>
              <a:srgbClr val="007EC4"/>
            </a:solidFill>
          </p:spPr>
          <p:txBody>
            <a:bodyPr/>
            <a:lstStyle/>
            <a:p>
              <a:endParaRPr lang="pl-PL"/>
            </a:p>
          </p:txBody>
        </p:sp>
        <p:sp>
          <p:nvSpPr>
            <p:cNvPr id="7" name="Freeform 4">
              <a:extLst>
                <a:ext uri="{FF2B5EF4-FFF2-40B4-BE49-F238E27FC236}">
                  <a16:creationId xmlns:a16="http://schemas.microsoft.com/office/drawing/2014/main" id="{ABD26AD9-4E5D-FE7A-C01C-E2A6D57E511C}"/>
                </a:ext>
              </a:extLst>
            </p:cNvPr>
            <p:cNvSpPr/>
            <p:nvPr/>
          </p:nvSpPr>
          <p:spPr>
            <a:xfrm rot="21519343">
              <a:off x="3161567" y="4179385"/>
              <a:ext cx="3924669" cy="1980739"/>
            </a:xfrm>
            <a:custGeom>
              <a:avLst/>
              <a:gdLst/>
              <a:ahLst/>
              <a:cxnLst/>
              <a:rect l="l" t="t" r="r" b="b"/>
              <a:pathLst>
                <a:path w="1316247" h="1118709">
                  <a:moveTo>
                    <a:pt x="0" y="0"/>
                  </a:moveTo>
                  <a:lnTo>
                    <a:pt x="1316247" y="0"/>
                  </a:lnTo>
                  <a:lnTo>
                    <a:pt x="1316247" y="1118709"/>
                  </a:lnTo>
                  <a:lnTo>
                    <a:pt x="0" y="1118709"/>
                  </a:lnTo>
                  <a:close/>
                </a:path>
              </a:pathLst>
            </a:custGeom>
            <a:solidFill>
              <a:srgbClr val="005AA5"/>
            </a:solidFill>
          </p:spPr>
          <p:txBody>
            <a:bodyPr/>
            <a:lstStyle/>
            <a:p>
              <a:endParaRPr lang="pl-PL"/>
            </a:p>
          </p:txBody>
        </p:sp>
        <p:sp>
          <p:nvSpPr>
            <p:cNvPr id="12" name="Freeform 7">
              <a:extLst>
                <a:ext uri="{FF2B5EF4-FFF2-40B4-BE49-F238E27FC236}">
                  <a16:creationId xmlns:a16="http://schemas.microsoft.com/office/drawing/2014/main" id="{973A8387-8887-7C67-2104-A35E243733A3}"/>
                </a:ext>
              </a:extLst>
            </p:cNvPr>
            <p:cNvSpPr/>
            <p:nvPr/>
          </p:nvSpPr>
          <p:spPr>
            <a:xfrm rot="21310574">
              <a:off x="993187" y="4087991"/>
              <a:ext cx="2343736" cy="2012297"/>
            </a:xfrm>
            <a:custGeom>
              <a:avLst/>
              <a:gdLst/>
              <a:ahLst/>
              <a:cxnLst/>
              <a:rect l="l" t="t" r="r" b="b"/>
              <a:pathLst>
                <a:path w="1316247" h="1130110">
                  <a:moveTo>
                    <a:pt x="0" y="0"/>
                  </a:moveTo>
                  <a:lnTo>
                    <a:pt x="1316247" y="0"/>
                  </a:lnTo>
                  <a:lnTo>
                    <a:pt x="1316247" y="1130110"/>
                  </a:lnTo>
                  <a:lnTo>
                    <a:pt x="0" y="1130110"/>
                  </a:lnTo>
                  <a:close/>
                </a:path>
              </a:pathLst>
            </a:custGeom>
            <a:solidFill>
              <a:srgbClr val="007EC4"/>
            </a:solidFill>
          </p:spPr>
          <p:txBody>
            <a:bodyPr/>
            <a:lstStyle/>
            <a:p>
              <a:endParaRPr lang="pl-PL"/>
            </a:p>
          </p:txBody>
        </p:sp>
        <p:sp>
          <p:nvSpPr>
            <p:cNvPr id="17" name="Freeform 18">
              <a:extLst>
                <a:ext uri="{FF2B5EF4-FFF2-40B4-BE49-F238E27FC236}">
                  <a16:creationId xmlns:a16="http://schemas.microsoft.com/office/drawing/2014/main" id="{F78238FC-B4C9-A6E7-7CCB-C07D4F253839}"/>
                </a:ext>
              </a:extLst>
            </p:cNvPr>
            <p:cNvSpPr/>
            <p:nvPr/>
          </p:nvSpPr>
          <p:spPr>
            <a:xfrm>
              <a:off x="1290562" y="4840064"/>
              <a:ext cx="1898931" cy="188210"/>
            </a:xfrm>
            <a:custGeom>
              <a:avLst/>
              <a:gdLst/>
              <a:ahLst/>
              <a:cxnLst/>
              <a:rect l="l" t="t" r="r" b="b"/>
              <a:pathLst>
                <a:path w="3504809" h="347374">
                  <a:moveTo>
                    <a:pt x="0" y="0"/>
                  </a:moveTo>
                  <a:lnTo>
                    <a:pt x="3504809" y="0"/>
                  </a:lnTo>
                  <a:lnTo>
                    <a:pt x="3504809" y="347374"/>
                  </a:lnTo>
                  <a:lnTo>
                    <a:pt x="0" y="3473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TextBox 21">
              <a:extLst>
                <a:ext uri="{FF2B5EF4-FFF2-40B4-BE49-F238E27FC236}">
                  <a16:creationId xmlns:a16="http://schemas.microsoft.com/office/drawing/2014/main" id="{D47FC708-34A7-BC06-610A-4C103039D5B4}"/>
                </a:ext>
              </a:extLst>
            </p:cNvPr>
            <p:cNvSpPr txBox="1"/>
            <p:nvPr/>
          </p:nvSpPr>
          <p:spPr>
            <a:xfrm>
              <a:off x="1270537" y="5080230"/>
              <a:ext cx="1938981" cy="460704"/>
            </a:xfrm>
            <a:prstGeom prst="rect">
              <a:avLst/>
            </a:prstGeom>
          </p:spPr>
          <p:txBody>
            <a:bodyPr wrap="square" lIns="0" tIns="0" rIns="0" bIns="0" rtlCol="0" anchor="t">
              <a:spAutoFit/>
            </a:bodyPr>
            <a:lstStyle/>
            <a:p>
              <a:pPr algn="ctr">
                <a:lnSpc>
                  <a:spcPts val="3951"/>
                </a:lnSpc>
              </a:pPr>
              <a:r>
                <a:rPr lang="en-US" sz="2000">
                  <a:solidFill>
                    <a:srgbClr val="FFFFFF"/>
                  </a:solidFill>
                  <a:latin typeface="Montserrat Medium" pitchFamily="2" charset="0"/>
                </a:rPr>
                <a:t>Secretariat</a:t>
              </a:r>
              <a:endParaRPr lang="en-US" sz="2200">
                <a:solidFill>
                  <a:srgbClr val="FFFFFF"/>
                </a:solidFill>
                <a:latin typeface="Montserrat Medium" pitchFamily="2" charset="0"/>
              </a:endParaRPr>
            </a:p>
          </p:txBody>
        </p:sp>
        <p:sp>
          <p:nvSpPr>
            <p:cNvPr id="19" name="TextBox 22">
              <a:extLst>
                <a:ext uri="{FF2B5EF4-FFF2-40B4-BE49-F238E27FC236}">
                  <a16:creationId xmlns:a16="http://schemas.microsoft.com/office/drawing/2014/main" id="{B692BA01-9512-CEF4-C7B5-E20B951A41A1}"/>
                </a:ext>
              </a:extLst>
            </p:cNvPr>
            <p:cNvSpPr txBox="1"/>
            <p:nvPr/>
          </p:nvSpPr>
          <p:spPr>
            <a:xfrm>
              <a:off x="4329797" y="3884998"/>
              <a:ext cx="1750787" cy="1120500"/>
            </a:xfrm>
            <a:prstGeom prst="rect">
              <a:avLst/>
            </a:prstGeom>
          </p:spPr>
          <p:txBody>
            <a:bodyPr wrap="square" lIns="0" tIns="0" rIns="0" bIns="0" rtlCol="0" anchor="t">
              <a:spAutoFit/>
            </a:bodyPr>
            <a:lstStyle/>
            <a:p>
              <a:pPr algn="ctr">
                <a:lnSpc>
                  <a:spcPts val="10245"/>
                </a:lnSpc>
              </a:pPr>
              <a:r>
                <a:rPr lang="en-US" sz="4400">
                  <a:solidFill>
                    <a:srgbClr val="E4BD25"/>
                  </a:solidFill>
                  <a:latin typeface="Montserrat Ultra-Bold" panose="020B0604020202020204" charset="0"/>
                </a:rPr>
                <a:t>350+</a:t>
              </a:r>
            </a:p>
          </p:txBody>
        </p:sp>
        <p:sp>
          <p:nvSpPr>
            <p:cNvPr id="20" name="TextBox 23">
              <a:extLst>
                <a:ext uri="{FF2B5EF4-FFF2-40B4-BE49-F238E27FC236}">
                  <a16:creationId xmlns:a16="http://schemas.microsoft.com/office/drawing/2014/main" id="{09A394DD-FCB0-C830-6D14-99B985424150}"/>
                </a:ext>
              </a:extLst>
            </p:cNvPr>
            <p:cNvSpPr txBox="1"/>
            <p:nvPr/>
          </p:nvSpPr>
          <p:spPr>
            <a:xfrm>
              <a:off x="3570547" y="5125223"/>
              <a:ext cx="3027976" cy="795474"/>
            </a:xfrm>
            <a:prstGeom prst="rect">
              <a:avLst/>
            </a:prstGeom>
          </p:spPr>
          <p:txBody>
            <a:bodyPr wrap="square" lIns="0" tIns="0" rIns="0" bIns="0" rtlCol="0" anchor="t">
              <a:spAutoFit/>
            </a:bodyPr>
            <a:lstStyle/>
            <a:p>
              <a:pPr algn="ctr">
                <a:lnSpc>
                  <a:spcPct val="110000"/>
                </a:lnSpc>
              </a:pPr>
              <a:r>
                <a:rPr lang="en-US" sz="1600" b="1">
                  <a:solidFill>
                    <a:srgbClr val="FFFFFF"/>
                  </a:solidFill>
                  <a:latin typeface="Montserrat Ultra-Bold" panose="020B0604020202020204" charset="0"/>
                </a:rPr>
                <a:t>partners implementing </a:t>
              </a:r>
            </a:p>
            <a:p>
              <a:pPr algn="ctr">
                <a:lnSpc>
                  <a:spcPct val="110000"/>
                </a:lnSpc>
              </a:pPr>
              <a:r>
                <a:rPr lang="en-US" sz="1600" b="1">
                  <a:solidFill>
                    <a:srgbClr val="FFFFFF"/>
                  </a:solidFill>
                  <a:latin typeface="Montserrat Ultra-Bold" panose="020B0604020202020204" charset="0"/>
                </a:rPr>
                <a:t>our </a:t>
              </a:r>
              <a:r>
                <a:rPr lang="en-US" sz="1600" b="1" err="1">
                  <a:solidFill>
                    <a:srgbClr val="FFFFFF"/>
                  </a:solidFill>
                  <a:latin typeface="Montserrat Ultra-Bold" panose="020B0604020202020204" charset="0"/>
                </a:rPr>
                <a:t>programmes</a:t>
              </a:r>
              <a:endParaRPr lang="en-US" sz="1600" b="1">
                <a:solidFill>
                  <a:srgbClr val="FFFFFF"/>
                </a:solidFill>
                <a:latin typeface="Montserrat Ultra-Bold" panose="020B0604020202020204" charset="0"/>
              </a:endParaRPr>
            </a:p>
            <a:p>
              <a:pPr algn="ctr">
                <a:lnSpc>
                  <a:spcPct val="110000"/>
                </a:lnSpc>
              </a:pPr>
              <a:r>
                <a:rPr lang="en-US" sz="1600" b="1">
                  <a:solidFill>
                    <a:srgbClr val="FFFFFF"/>
                  </a:solidFill>
                  <a:latin typeface="Montserrat Ultra-Bold" panose="020B0604020202020204" charset="0"/>
                </a:rPr>
                <a:t>In 110+ countries</a:t>
              </a:r>
            </a:p>
          </p:txBody>
        </p:sp>
        <p:sp>
          <p:nvSpPr>
            <p:cNvPr id="21" name="TextBox 24">
              <a:extLst>
                <a:ext uri="{FF2B5EF4-FFF2-40B4-BE49-F238E27FC236}">
                  <a16:creationId xmlns:a16="http://schemas.microsoft.com/office/drawing/2014/main" id="{27C666BE-0F98-B1C2-EAED-BEA0920DFFAA}"/>
                </a:ext>
              </a:extLst>
            </p:cNvPr>
            <p:cNvSpPr txBox="1"/>
            <p:nvPr/>
          </p:nvSpPr>
          <p:spPr>
            <a:xfrm>
              <a:off x="7875360" y="3602051"/>
              <a:ext cx="1312197" cy="1120500"/>
            </a:xfrm>
            <a:prstGeom prst="rect">
              <a:avLst/>
            </a:prstGeom>
          </p:spPr>
          <p:txBody>
            <a:bodyPr wrap="square" lIns="0" tIns="0" rIns="0" bIns="0" rtlCol="0" anchor="t">
              <a:spAutoFit/>
            </a:bodyPr>
            <a:lstStyle/>
            <a:p>
              <a:pPr algn="ctr">
                <a:lnSpc>
                  <a:spcPts val="10245"/>
                </a:lnSpc>
              </a:pPr>
              <a:r>
                <a:rPr lang="en-US" sz="4400">
                  <a:solidFill>
                    <a:srgbClr val="E4BD25"/>
                  </a:solidFill>
                  <a:latin typeface="Montserrat Ultra-Bold" panose="020B0604020202020204" charset="0"/>
                </a:rPr>
                <a:t>32.8</a:t>
              </a:r>
            </a:p>
          </p:txBody>
        </p:sp>
        <p:sp>
          <p:nvSpPr>
            <p:cNvPr id="22" name="TextBox 25">
              <a:extLst>
                <a:ext uri="{FF2B5EF4-FFF2-40B4-BE49-F238E27FC236}">
                  <a16:creationId xmlns:a16="http://schemas.microsoft.com/office/drawing/2014/main" id="{D7F91546-1EAA-9B6E-8D4D-1C1004CFF4A0}"/>
                </a:ext>
              </a:extLst>
            </p:cNvPr>
            <p:cNvSpPr txBox="1"/>
            <p:nvPr/>
          </p:nvSpPr>
          <p:spPr>
            <a:xfrm>
              <a:off x="7149858" y="4739109"/>
              <a:ext cx="1237210" cy="1120500"/>
            </a:xfrm>
            <a:prstGeom prst="rect">
              <a:avLst/>
            </a:prstGeom>
          </p:spPr>
          <p:txBody>
            <a:bodyPr wrap="square" lIns="0" tIns="0" rIns="0" bIns="0" rtlCol="0" anchor="t">
              <a:spAutoFit/>
            </a:bodyPr>
            <a:lstStyle/>
            <a:p>
              <a:pPr algn="ctr">
                <a:lnSpc>
                  <a:spcPts val="10245"/>
                </a:lnSpc>
              </a:pPr>
              <a:r>
                <a:rPr lang="en-US" sz="4400">
                  <a:solidFill>
                    <a:srgbClr val="E4BD25"/>
                  </a:solidFill>
                  <a:latin typeface="Montserrat Ultra-Bold" panose="020B0604020202020204" charset="0"/>
                </a:rPr>
                <a:t>3.3</a:t>
              </a:r>
            </a:p>
          </p:txBody>
        </p:sp>
        <p:sp>
          <p:nvSpPr>
            <p:cNvPr id="23" name="TextBox 26">
              <a:extLst>
                <a:ext uri="{FF2B5EF4-FFF2-40B4-BE49-F238E27FC236}">
                  <a16:creationId xmlns:a16="http://schemas.microsoft.com/office/drawing/2014/main" id="{56C3ADB6-F039-39C4-78DF-B306BC7FCD3D}"/>
                </a:ext>
              </a:extLst>
            </p:cNvPr>
            <p:cNvSpPr txBox="1"/>
            <p:nvPr/>
          </p:nvSpPr>
          <p:spPr>
            <a:xfrm>
              <a:off x="9363673" y="3806042"/>
              <a:ext cx="2166242" cy="1066318"/>
            </a:xfrm>
            <a:prstGeom prst="rect">
              <a:avLst/>
            </a:prstGeom>
          </p:spPr>
          <p:txBody>
            <a:bodyPr wrap="square" lIns="0" tIns="0" rIns="0" bIns="0" rtlCol="0" anchor="t">
              <a:spAutoFit/>
            </a:bodyPr>
            <a:lstStyle/>
            <a:p>
              <a:pPr algn="l">
                <a:lnSpc>
                  <a:spcPct val="110000"/>
                </a:lnSpc>
              </a:pPr>
              <a:r>
                <a:rPr lang="en-US" sz="1600" b="1">
                  <a:solidFill>
                    <a:srgbClr val="FFFFFF"/>
                  </a:solidFill>
                  <a:latin typeface="Montserrat Ultra-Bold" panose="020B0604020202020204" charset="0"/>
                </a:rPr>
                <a:t>million children </a:t>
              </a:r>
              <a:br>
                <a:rPr lang="en-US" sz="1600" b="1">
                  <a:solidFill>
                    <a:srgbClr val="FFFFFF"/>
                  </a:solidFill>
                  <a:latin typeface="Montserrat Ultra-Bold" panose="020B0604020202020204" charset="0"/>
                </a:rPr>
              </a:br>
              <a:r>
                <a:rPr lang="en-US" sz="1600" b="1">
                  <a:solidFill>
                    <a:srgbClr val="FFFFFF"/>
                  </a:solidFill>
                  <a:latin typeface="Montserrat Ultra-Bold" panose="020B0604020202020204" charset="0"/>
                </a:rPr>
                <a:t>and youth reached through national integration</a:t>
              </a:r>
            </a:p>
          </p:txBody>
        </p:sp>
        <p:sp>
          <p:nvSpPr>
            <p:cNvPr id="24" name="TextBox 27">
              <a:extLst>
                <a:ext uri="{FF2B5EF4-FFF2-40B4-BE49-F238E27FC236}">
                  <a16:creationId xmlns:a16="http://schemas.microsoft.com/office/drawing/2014/main" id="{02369D84-2D9E-AECD-F2B9-B64D6BE6B734}"/>
                </a:ext>
              </a:extLst>
            </p:cNvPr>
            <p:cNvSpPr txBox="1"/>
            <p:nvPr/>
          </p:nvSpPr>
          <p:spPr>
            <a:xfrm>
              <a:off x="8417832" y="5080230"/>
              <a:ext cx="2802956" cy="795474"/>
            </a:xfrm>
            <a:prstGeom prst="rect">
              <a:avLst/>
            </a:prstGeom>
          </p:spPr>
          <p:txBody>
            <a:bodyPr wrap="square" lIns="0" tIns="0" rIns="0" bIns="0" rtlCol="0" anchor="t">
              <a:spAutoFit/>
            </a:bodyPr>
            <a:lstStyle/>
            <a:p>
              <a:pPr algn="l">
                <a:lnSpc>
                  <a:spcPct val="110000"/>
                </a:lnSpc>
              </a:pPr>
              <a:r>
                <a:rPr lang="en-US" sz="1600" b="1">
                  <a:solidFill>
                    <a:srgbClr val="FFFFFF"/>
                  </a:solidFill>
                  <a:latin typeface="Montserrat Ultra-Bold" panose="020B0604020202020204" charset="0"/>
                </a:rPr>
                <a:t>million children and youth reached through the partners network</a:t>
              </a:r>
            </a:p>
          </p:txBody>
        </p:sp>
        <p:grpSp>
          <p:nvGrpSpPr>
            <p:cNvPr id="25" name="Group 12">
              <a:extLst>
                <a:ext uri="{FF2B5EF4-FFF2-40B4-BE49-F238E27FC236}">
                  <a16:creationId xmlns:a16="http://schemas.microsoft.com/office/drawing/2014/main" id="{74CE2E33-150F-E102-7C99-1EE52316A8FF}"/>
                </a:ext>
              </a:extLst>
            </p:cNvPr>
            <p:cNvGrpSpPr/>
            <p:nvPr/>
          </p:nvGrpSpPr>
          <p:grpSpPr>
            <a:xfrm>
              <a:off x="3062206" y="4350267"/>
              <a:ext cx="934312" cy="655231"/>
              <a:chOff x="0" y="0"/>
              <a:chExt cx="843451" cy="591510"/>
            </a:xfrm>
          </p:grpSpPr>
          <p:sp>
            <p:nvSpPr>
              <p:cNvPr id="26" name="Freeform 13">
                <a:extLst>
                  <a:ext uri="{FF2B5EF4-FFF2-40B4-BE49-F238E27FC236}">
                    <a16:creationId xmlns:a16="http://schemas.microsoft.com/office/drawing/2014/main" id="{AB0F07C0-DDF9-705E-5765-C7C24CA52332}"/>
                  </a:ext>
                </a:extLst>
              </p:cNvPr>
              <p:cNvSpPr/>
              <p:nvPr/>
            </p:nvSpPr>
            <p:spPr>
              <a:xfrm>
                <a:off x="0" y="0"/>
                <a:ext cx="843451" cy="591510"/>
              </a:xfrm>
              <a:custGeom>
                <a:avLst/>
                <a:gdLst/>
                <a:ahLst/>
                <a:cxnLst/>
                <a:rect l="l" t="t" r="r" b="b"/>
                <a:pathLst>
                  <a:path w="843451" h="591510">
                    <a:moveTo>
                      <a:pt x="843451" y="295755"/>
                    </a:moveTo>
                    <a:lnTo>
                      <a:pt x="437051" y="0"/>
                    </a:lnTo>
                    <a:lnTo>
                      <a:pt x="437051" y="203200"/>
                    </a:lnTo>
                    <a:lnTo>
                      <a:pt x="0" y="203200"/>
                    </a:lnTo>
                    <a:lnTo>
                      <a:pt x="0" y="388310"/>
                    </a:lnTo>
                    <a:lnTo>
                      <a:pt x="437051" y="388310"/>
                    </a:lnTo>
                    <a:lnTo>
                      <a:pt x="437051" y="591510"/>
                    </a:lnTo>
                    <a:lnTo>
                      <a:pt x="843451" y="295755"/>
                    </a:lnTo>
                    <a:close/>
                  </a:path>
                </a:pathLst>
              </a:custGeom>
              <a:solidFill>
                <a:srgbClr val="007EC4"/>
              </a:solidFill>
            </p:spPr>
          </p:sp>
          <p:sp>
            <p:nvSpPr>
              <p:cNvPr id="27" name="TextBox 14">
                <a:extLst>
                  <a:ext uri="{FF2B5EF4-FFF2-40B4-BE49-F238E27FC236}">
                    <a16:creationId xmlns:a16="http://schemas.microsoft.com/office/drawing/2014/main" id="{09344190-A4D5-CDFC-98F9-F49F5F51AD24}"/>
                  </a:ext>
                </a:extLst>
              </p:cNvPr>
              <p:cNvSpPr txBox="1"/>
              <p:nvPr/>
            </p:nvSpPr>
            <p:spPr>
              <a:xfrm>
                <a:off x="0" y="155575"/>
                <a:ext cx="741851" cy="232735"/>
              </a:xfrm>
              <a:prstGeom prst="rect">
                <a:avLst/>
              </a:prstGeom>
            </p:spPr>
            <p:txBody>
              <a:bodyPr lIns="50800" tIns="50800" rIns="50800" bIns="50800" rtlCol="0" anchor="ctr"/>
              <a:lstStyle/>
              <a:p>
                <a:pPr algn="ctr">
                  <a:lnSpc>
                    <a:spcPts val="3360"/>
                  </a:lnSpc>
                </a:pPr>
                <a:endParaRPr/>
              </a:p>
            </p:txBody>
          </p:sp>
        </p:grpSp>
        <p:grpSp>
          <p:nvGrpSpPr>
            <p:cNvPr id="28" name="Group 15">
              <a:extLst>
                <a:ext uri="{FF2B5EF4-FFF2-40B4-BE49-F238E27FC236}">
                  <a16:creationId xmlns:a16="http://schemas.microsoft.com/office/drawing/2014/main" id="{440DCF8E-2FC2-6260-205C-1EF27D5A93A1}"/>
                </a:ext>
              </a:extLst>
            </p:cNvPr>
            <p:cNvGrpSpPr/>
            <p:nvPr/>
          </p:nvGrpSpPr>
          <p:grpSpPr>
            <a:xfrm>
              <a:off x="6737495" y="3993010"/>
              <a:ext cx="1073738" cy="753010"/>
              <a:chOff x="0" y="0"/>
              <a:chExt cx="843451" cy="591510"/>
            </a:xfrm>
          </p:grpSpPr>
          <p:sp>
            <p:nvSpPr>
              <p:cNvPr id="29" name="Freeform 16">
                <a:extLst>
                  <a:ext uri="{FF2B5EF4-FFF2-40B4-BE49-F238E27FC236}">
                    <a16:creationId xmlns:a16="http://schemas.microsoft.com/office/drawing/2014/main" id="{2111F4CC-EBAA-FCFB-B24F-6BC56C1235FB}"/>
                  </a:ext>
                </a:extLst>
              </p:cNvPr>
              <p:cNvSpPr/>
              <p:nvPr/>
            </p:nvSpPr>
            <p:spPr>
              <a:xfrm>
                <a:off x="0" y="0"/>
                <a:ext cx="843451" cy="591510"/>
              </a:xfrm>
              <a:custGeom>
                <a:avLst/>
                <a:gdLst/>
                <a:ahLst/>
                <a:cxnLst/>
                <a:rect l="l" t="t" r="r" b="b"/>
                <a:pathLst>
                  <a:path w="843451" h="591510">
                    <a:moveTo>
                      <a:pt x="843451" y="295755"/>
                    </a:moveTo>
                    <a:lnTo>
                      <a:pt x="437051" y="0"/>
                    </a:lnTo>
                    <a:lnTo>
                      <a:pt x="437051" y="203200"/>
                    </a:lnTo>
                    <a:lnTo>
                      <a:pt x="0" y="203200"/>
                    </a:lnTo>
                    <a:lnTo>
                      <a:pt x="0" y="388310"/>
                    </a:lnTo>
                    <a:lnTo>
                      <a:pt x="437051" y="388310"/>
                    </a:lnTo>
                    <a:lnTo>
                      <a:pt x="437051" y="591510"/>
                    </a:lnTo>
                    <a:lnTo>
                      <a:pt x="843451" y="295755"/>
                    </a:lnTo>
                    <a:close/>
                  </a:path>
                </a:pathLst>
              </a:custGeom>
              <a:solidFill>
                <a:srgbClr val="005AA5"/>
              </a:solidFill>
            </p:spPr>
          </p:sp>
          <p:sp>
            <p:nvSpPr>
              <p:cNvPr id="30" name="TextBox 17">
                <a:extLst>
                  <a:ext uri="{FF2B5EF4-FFF2-40B4-BE49-F238E27FC236}">
                    <a16:creationId xmlns:a16="http://schemas.microsoft.com/office/drawing/2014/main" id="{5BCD8B49-7528-C208-9283-0DDA74B3FA73}"/>
                  </a:ext>
                </a:extLst>
              </p:cNvPr>
              <p:cNvSpPr txBox="1"/>
              <p:nvPr/>
            </p:nvSpPr>
            <p:spPr>
              <a:xfrm>
                <a:off x="0" y="155575"/>
                <a:ext cx="741851" cy="232735"/>
              </a:xfrm>
              <a:prstGeom prst="rect">
                <a:avLst/>
              </a:prstGeom>
            </p:spPr>
            <p:txBody>
              <a:bodyPr lIns="50800" tIns="50800" rIns="50800" bIns="50800" rtlCol="0" anchor="ctr"/>
              <a:lstStyle/>
              <a:p>
                <a:pPr algn="ctr">
                  <a:lnSpc>
                    <a:spcPts val="3360"/>
                  </a:lnSpc>
                </a:pPr>
                <a:endParaRPr/>
              </a:p>
            </p:txBody>
          </p:sp>
        </p:grpSp>
      </p:grpSp>
      <p:pic>
        <p:nvPicPr>
          <p:cNvPr id="32" name="Obraz 31">
            <a:extLst>
              <a:ext uri="{FF2B5EF4-FFF2-40B4-BE49-F238E27FC236}">
                <a16:creationId xmlns:a16="http://schemas.microsoft.com/office/drawing/2014/main" id="{59620A0C-BC17-C4A5-8B12-1A1BB3A16347}"/>
              </a:ext>
            </a:extLst>
          </p:cNvPr>
          <p:cNvPicPr>
            <a:picLocks noChangeAspect="1"/>
          </p:cNvPicPr>
          <p:nvPr/>
        </p:nvPicPr>
        <p:blipFill>
          <a:blip r:embed="rId5"/>
          <a:stretch>
            <a:fillRect/>
          </a:stretch>
        </p:blipFill>
        <p:spPr>
          <a:xfrm>
            <a:off x="10823494" y="284472"/>
            <a:ext cx="1060609" cy="1060609"/>
          </a:xfrm>
          <a:prstGeom prst="rect">
            <a:avLst/>
          </a:prstGeom>
        </p:spPr>
      </p:pic>
    </p:spTree>
    <p:extLst>
      <p:ext uri="{BB962C8B-B14F-4D97-AF65-F5344CB8AC3E}">
        <p14:creationId xmlns:p14="http://schemas.microsoft.com/office/powerpoint/2010/main" val="410608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wal 8">
            <a:extLst>
              <a:ext uri="{FF2B5EF4-FFF2-40B4-BE49-F238E27FC236}">
                <a16:creationId xmlns:a16="http://schemas.microsoft.com/office/drawing/2014/main" id="{3EBCCE04-AF6F-4D3B-410E-8DD057388208}"/>
              </a:ext>
            </a:extLst>
          </p:cNvPr>
          <p:cNvSpPr/>
          <p:nvPr/>
        </p:nvSpPr>
        <p:spPr>
          <a:xfrm>
            <a:off x="1743294" y="2197427"/>
            <a:ext cx="1020786" cy="1020786"/>
          </a:xfrm>
          <a:prstGeom prst="ellipse">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p:txBody>
          <a:bodyPr/>
          <a:lstStyle/>
          <a:p>
            <a:r>
              <a:rPr lang="pl-PL"/>
              <a:t>What we do?</a:t>
            </a:r>
          </a:p>
        </p:txBody>
      </p:sp>
      <p:sp>
        <p:nvSpPr>
          <p:cNvPr id="13" name="Symbol zastępczy tekstu 12">
            <a:extLst>
              <a:ext uri="{FF2B5EF4-FFF2-40B4-BE49-F238E27FC236}">
                <a16:creationId xmlns:a16="http://schemas.microsoft.com/office/drawing/2014/main" id="{46ECBEE3-7813-F4F5-95F9-8E275E00ED95}"/>
              </a:ext>
            </a:extLst>
          </p:cNvPr>
          <p:cNvSpPr>
            <a:spLocks noGrp="1"/>
          </p:cNvSpPr>
          <p:nvPr>
            <p:ph type="body" idx="10"/>
          </p:nvPr>
        </p:nvSpPr>
        <p:spPr>
          <a:xfrm>
            <a:off x="838200" y="1211789"/>
            <a:ext cx="6523299" cy="625475"/>
          </a:xfrm>
        </p:spPr>
        <p:txBody>
          <a:bodyPr/>
          <a:lstStyle/>
          <a:p>
            <a:r>
              <a:rPr lang="en-US"/>
              <a:t>Support and Collaboration Within the </a:t>
            </a:r>
            <a:r>
              <a:rPr lang="en-US" err="1"/>
              <a:t>Aflatoun</a:t>
            </a:r>
            <a:r>
              <a:rPr lang="en-US"/>
              <a:t> Network</a:t>
            </a:r>
            <a:endParaRPr lang="pl-PL"/>
          </a:p>
        </p:txBody>
      </p:sp>
      <p:sp>
        <p:nvSpPr>
          <p:cNvPr id="14" name="Symbol zastępczy tekstu 13">
            <a:extLst>
              <a:ext uri="{FF2B5EF4-FFF2-40B4-BE49-F238E27FC236}">
                <a16:creationId xmlns:a16="http://schemas.microsoft.com/office/drawing/2014/main" id="{9334C621-9090-28E2-6FCA-105525C1A58E}"/>
              </a:ext>
            </a:extLst>
          </p:cNvPr>
          <p:cNvSpPr>
            <a:spLocks noGrp="1"/>
          </p:cNvSpPr>
          <p:nvPr>
            <p:ph type="body" sz="quarter" idx="11"/>
          </p:nvPr>
        </p:nvSpPr>
        <p:spPr>
          <a:xfrm>
            <a:off x="838200" y="3319101"/>
            <a:ext cx="2830975" cy="600164"/>
          </a:xfrm>
        </p:spPr>
        <p:txBody>
          <a:bodyPr numCol="1">
            <a:spAutoFit/>
          </a:bodyPr>
          <a:lstStyle/>
          <a:p>
            <a:pPr algn="ctr">
              <a:lnSpc>
                <a:spcPct val="100000"/>
              </a:lnSpc>
              <a:spcBef>
                <a:spcPts val="0"/>
              </a:spcBef>
            </a:pPr>
            <a:r>
              <a:rPr lang="pl-PL" sz="1300">
                <a:latin typeface="Montserrat Medium" pitchFamily="2" charset="0"/>
              </a:rPr>
              <a:t>Develop educational resources both for offline and online delivery</a:t>
            </a:r>
          </a:p>
        </p:txBody>
      </p:sp>
      <p:sp>
        <p:nvSpPr>
          <p:cNvPr id="15" name="Symbol zastępczy tekstu 13">
            <a:extLst>
              <a:ext uri="{FF2B5EF4-FFF2-40B4-BE49-F238E27FC236}">
                <a16:creationId xmlns:a16="http://schemas.microsoft.com/office/drawing/2014/main" id="{2046D2D8-D536-85DD-0D69-A97F3BA7C550}"/>
              </a:ext>
            </a:extLst>
          </p:cNvPr>
          <p:cNvSpPr txBox="1">
            <a:spLocks/>
          </p:cNvSpPr>
          <p:nvPr/>
        </p:nvSpPr>
        <p:spPr>
          <a:xfrm>
            <a:off x="4405784" y="3319101"/>
            <a:ext cx="3124199" cy="600164"/>
          </a:xfrm>
          <a:prstGeom prst="rect">
            <a:avLst/>
          </a:prstGeom>
        </p:spPr>
        <p:txBody>
          <a:bodyPr vert="horz" wrap="square" lIns="0" tIns="0" rIns="0" bIns="0" numCol="1" spcCol="504000" rtlCol="0">
            <a:sp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l-PL" sz="1300">
                <a:latin typeface="Montserrat Medium" pitchFamily="2" charset="0"/>
              </a:rPr>
              <a:t>Provide capacity building to partners on how to contextualize and deliver SFE programmes</a:t>
            </a:r>
          </a:p>
        </p:txBody>
      </p:sp>
      <p:sp>
        <p:nvSpPr>
          <p:cNvPr id="16" name="Symbol zastępczy tekstu 13">
            <a:extLst>
              <a:ext uri="{FF2B5EF4-FFF2-40B4-BE49-F238E27FC236}">
                <a16:creationId xmlns:a16="http://schemas.microsoft.com/office/drawing/2014/main" id="{2B824EC8-6FFB-2499-6157-F9DC3CBF72E5}"/>
              </a:ext>
            </a:extLst>
          </p:cNvPr>
          <p:cNvSpPr txBox="1">
            <a:spLocks/>
          </p:cNvSpPr>
          <p:nvPr/>
        </p:nvSpPr>
        <p:spPr>
          <a:xfrm>
            <a:off x="8307732" y="3319101"/>
            <a:ext cx="2830975" cy="600164"/>
          </a:xfrm>
          <a:prstGeom prst="rect">
            <a:avLst/>
          </a:prstGeom>
        </p:spPr>
        <p:txBody>
          <a:bodyPr vert="horz" lIns="0" tIns="0" rIns="0" bIns="0" numCol="1" spcCol="504000" rtlCol="0">
            <a:sp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l-PL" sz="1300">
                <a:latin typeface="Montserrat Medium" pitchFamily="2" charset="0"/>
              </a:rPr>
              <a:t>Provide technical assistance to governments on how to scale SFE at the national level</a:t>
            </a:r>
          </a:p>
        </p:txBody>
      </p:sp>
      <p:sp>
        <p:nvSpPr>
          <p:cNvPr id="17" name="Symbol zastępczy tekstu 13">
            <a:extLst>
              <a:ext uri="{FF2B5EF4-FFF2-40B4-BE49-F238E27FC236}">
                <a16:creationId xmlns:a16="http://schemas.microsoft.com/office/drawing/2014/main" id="{82913560-E657-A2CB-E41F-1BBFB08DF94A}"/>
              </a:ext>
            </a:extLst>
          </p:cNvPr>
          <p:cNvSpPr txBox="1">
            <a:spLocks/>
          </p:cNvSpPr>
          <p:nvPr/>
        </p:nvSpPr>
        <p:spPr>
          <a:xfrm>
            <a:off x="838200" y="5425486"/>
            <a:ext cx="2830975" cy="800219"/>
          </a:xfrm>
          <a:prstGeom prst="rect">
            <a:avLst/>
          </a:prstGeom>
        </p:spPr>
        <p:txBody>
          <a:bodyPr vert="horz" lIns="0" tIns="0" rIns="0" bIns="0" numCol="1" spcCol="504000" rtlCol="0">
            <a:sp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300">
                <a:latin typeface="Montserrat Medium" panose="020B0604020202020204" charset="0"/>
              </a:rPr>
              <a:t>Fostering lasting partnerships and support through local, regional, and global advocacy efforts</a:t>
            </a:r>
            <a:endParaRPr lang="pl-PL" sz="1300">
              <a:latin typeface="Montserrat Medium" panose="020B0604020202020204" charset="0"/>
            </a:endParaRPr>
          </a:p>
        </p:txBody>
      </p:sp>
      <p:sp>
        <p:nvSpPr>
          <p:cNvPr id="18" name="Symbol zastępczy tekstu 13">
            <a:extLst>
              <a:ext uri="{FF2B5EF4-FFF2-40B4-BE49-F238E27FC236}">
                <a16:creationId xmlns:a16="http://schemas.microsoft.com/office/drawing/2014/main" id="{E6C086AC-6E87-F8D2-C702-A9F019C4DE7E}"/>
              </a:ext>
            </a:extLst>
          </p:cNvPr>
          <p:cNvSpPr txBox="1">
            <a:spLocks/>
          </p:cNvSpPr>
          <p:nvPr/>
        </p:nvSpPr>
        <p:spPr>
          <a:xfrm>
            <a:off x="4516057" y="5425486"/>
            <a:ext cx="2969871" cy="600164"/>
          </a:xfrm>
          <a:prstGeom prst="rect">
            <a:avLst/>
          </a:prstGeom>
        </p:spPr>
        <p:txBody>
          <a:bodyPr vert="horz" lIns="0" tIns="0" rIns="0" bIns="0" numCol="1" spcCol="504000" rtlCol="0">
            <a:sp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l-PL" sz="1300">
                <a:latin typeface="Montserrat Medium" pitchFamily="2" charset="0"/>
              </a:rPr>
              <a:t>Monitoring and Evaluation of implemented programmes &amp; methodology</a:t>
            </a:r>
          </a:p>
        </p:txBody>
      </p:sp>
      <p:sp>
        <p:nvSpPr>
          <p:cNvPr id="19" name="Symbol zastępczy tekstu 13">
            <a:extLst>
              <a:ext uri="{FF2B5EF4-FFF2-40B4-BE49-F238E27FC236}">
                <a16:creationId xmlns:a16="http://schemas.microsoft.com/office/drawing/2014/main" id="{8ECDD038-4CF8-2423-9A02-00AE369E46CE}"/>
              </a:ext>
            </a:extLst>
          </p:cNvPr>
          <p:cNvSpPr txBox="1">
            <a:spLocks/>
          </p:cNvSpPr>
          <p:nvPr/>
        </p:nvSpPr>
        <p:spPr>
          <a:xfrm>
            <a:off x="8307732" y="5425486"/>
            <a:ext cx="2969871" cy="400110"/>
          </a:xfrm>
          <a:prstGeom prst="rect">
            <a:avLst/>
          </a:prstGeom>
        </p:spPr>
        <p:txBody>
          <a:bodyPr vert="horz" lIns="0" tIns="0" rIns="0" bIns="0" numCol="1" spcCol="504000" rtlCol="0">
            <a:spAutoFit/>
          </a:bodyPr>
          <a:lstStyle>
            <a:lvl1pPr marL="0" indent="0" algn="l" defTabSz="914400" rtl="0" eaLnBrk="1" latinLnBrk="0" hangingPunct="1">
              <a:lnSpc>
                <a:spcPct val="130000"/>
              </a:lnSpc>
              <a:spcBef>
                <a:spcPts val="10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1pPr>
            <a:lvl2pPr marL="4572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ct val="130000"/>
              </a:lnSpc>
              <a:spcBef>
                <a:spcPts val="500"/>
              </a:spcBef>
              <a:spcAft>
                <a:spcPts val="1200"/>
              </a:spcAft>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sz="1300">
                <a:latin typeface="Montserrat Medium" panose="020B0604020202020204" charset="0"/>
              </a:rPr>
              <a:t>Connecting partners globally to share impactful practices</a:t>
            </a:r>
            <a:endParaRPr lang="pl-PL" sz="1300">
              <a:latin typeface="Montserrat Medium" panose="020B0604020202020204" charset="0"/>
            </a:endParaRPr>
          </a:p>
        </p:txBody>
      </p:sp>
      <p:sp>
        <p:nvSpPr>
          <p:cNvPr id="20" name="Owal 19">
            <a:extLst>
              <a:ext uri="{FF2B5EF4-FFF2-40B4-BE49-F238E27FC236}">
                <a16:creationId xmlns:a16="http://schemas.microsoft.com/office/drawing/2014/main" id="{88C4AB0A-A43B-DCE2-CA04-079BB2FD4EB5}"/>
              </a:ext>
            </a:extLst>
          </p:cNvPr>
          <p:cNvSpPr/>
          <p:nvPr/>
        </p:nvSpPr>
        <p:spPr>
          <a:xfrm>
            <a:off x="1743294" y="4315385"/>
            <a:ext cx="1020786" cy="1020786"/>
          </a:xfrm>
          <a:prstGeom prst="ellipse">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01379D14-B020-C993-8AEE-A399D0346E4B}"/>
              </a:ext>
            </a:extLst>
          </p:cNvPr>
          <p:cNvSpPr/>
          <p:nvPr/>
        </p:nvSpPr>
        <p:spPr>
          <a:xfrm>
            <a:off x="5457491" y="2197427"/>
            <a:ext cx="1020786" cy="1020786"/>
          </a:xfrm>
          <a:prstGeom prst="ellipse">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4E1F289F-9756-A28B-2CCD-69F95CB5C0F6}"/>
              </a:ext>
            </a:extLst>
          </p:cNvPr>
          <p:cNvSpPr/>
          <p:nvPr/>
        </p:nvSpPr>
        <p:spPr>
          <a:xfrm>
            <a:off x="5457491" y="4315385"/>
            <a:ext cx="1020786" cy="1020786"/>
          </a:xfrm>
          <a:prstGeom prst="ellipse">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FEA2FEF6-5056-AF81-8236-0CDB061B4956}"/>
              </a:ext>
            </a:extLst>
          </p:cNvPr>
          <p:cNvSpPr/>
          <p:nvPr/>
        </p:nvSpPr>
        <p:spPr>
          <a:xfrm>
            <a:off x="9171688" y="2197427"/>
            <a:ext cx="1020786" cy="1020786"/>
          </a:xfrm>
          <a:prstGeom prst="ellipse">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0A443672-A8DD-F29C-68BA-0D4457691CA5}"/>
              </a:ext>
            </a:extLst>
          </p:cNvPr>
          <p:cNvSpPr/>
          <p:nvPr/>
        </p:nvSpPr>
        <p:spPr>
          <a:xfrm>
            <a:off x="9171688" y="4315385"/>
            <a:ext cx="1020786" cy="1020786"/>
          </a:xfrm>
          <a:prstGeom prst="ellipse">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78FE363A-AFD0-D8F3-A53A-1EB316E3C688}"/>
              </a:ext>
            </a:extLst>
          </p:cNvPr>
          <p:cNvPicPr>
            <a:picLocks noChangeAspect="1"/>
          </p:cNvPicPr>
          <p:nvPr/>
        </p:nvPicPr>
        <p:blipFill>
          <a:blip r:embed="rId3"/>
          <a:stretch>
            <a:fillRect/>
          </a:stretch>
        </p:blipFill>
        <p:spPr>
          <a:xfrm>
            <a:off x="5692640" y="4567564"/>
            <a:ext cx="550485" cy="587806"/>
          </a:xfrm>
          <a:prstGeom prst="rect">
            <a:avLst/>
          </a:prstGeom>
        </p:spPr>
      </p:pic>
      <p:pic>
        <p:nvPicPr>
          <p:cNvPr id="30" name="Obraz 29">
            <a:extLst>
              <a:ext uri="{FF2B5EF4-FFF2-40B4-BE49-F238E27FC236}">
                <a16:creationId xmlns:a16="http://schemas.microsoft.com/office/drawing/2014/main" id="{AC319D91-9BA0-6F62-1D1E-FA1294D02ADE}"/>
              </a:ext>
            </a:extLst>
          </p:cNvPr>
          <p:cNvPicPr>
            <a:picLocks noChangeAspect="1"/>
          </p:cNvPicPr>
          <p:nvPr/>
        </p:nvPicPr>
        <p:blipFill>
          <a:blip r:embed="rId4"/>
          <a:stretch>
            <a:fillRect/>
          </a:stretch>
        </p:blipFill>
        <p:spPr>
          <a:xfrm>
            <a:off x="1957102" y="4487545"/>
            <a:ext cx="587806" cy="587806"/>
          </a:xfrm>
          <a:prstGeom prst="rect">
            <a:avLst/>
          </a:prstGeom>
        </p:spPr>
      </p:pic>
      <p:pic>
        <p:nvPicPr>
          <p:cNvPr id="32" name="Obraz 31">
            <a:extLst>
              <a:ext uri="{FF2B5EF4-FFF2-40B4-BE49-F238E27FC236}">
                <a16:creationId xmlns:a16="http://schemas.microsoft.com/office/drawing/2014/main" id="{3E339CF4-B3E2-F156-79DD-4C3B3D4523D1}"/>
              </a:ext>
            </a:extLst>
          </p:cNvPr>
          <p:cNvPicPr>
            <a:picLocks noChangeAspect="1"/>
          </p:cNvPicPr>
          <p:nvPr/>
        </p:nvPicPr>
        <p:blipFill>
          <a:blip r:embed="rId5"/>
          <a:stretch>
            <a:fillRect/>
          </a:stretch>
        </p:blipFill>
        <p:spPr>
          <a:xfrm>
            <a:off x="9409170" y="2413917"/>
            <a:ext cx="545820" cy="587806"/>
          </a:xfrm>
          <a:prstGeom prst="rect">
            <a:avLst/>
          </a:prstGeom>
        </p:spPr>
      </p:pic>
      <p:pic>
        <p:nvPicPr>
          <p:cNvPr id="34" name="Obraz 33">
            <a:extLst>
              <a:ext uri="{FF2B5EF4-FFF2-40B4-BE49-F238E27FC236}">
                <a16:creationId xmlns:a16="http://schemas.microsoft.com/office/drawing/2014/main" id="{69B6AEFC-FBE9-1050-C27C-A4A829D6CAA9}"/>
              </a:ext>
            </a:extLst>
          </p:cNvPr>
          <p:cNvPicPr>
            <a:picLocks noChangeAspect="1"/>
          </p:cNvPicPr>
          <p:nvPr/>
        </p:nvPicPr>
        <p:blipFill>
          <a:blip r:embed="rId6"/>
          <a:stretch>
            <a:fillRect/>
          </a:stretch>
        </p:blipFill>
        <p:spPr>
          <a:xfrm>
            <a:off x="9423166" y="4566111"/>
            <a:ext cx="517829" cy="587806"/>
          </a:xfrm>
          <a:prstGeom prst="rect">
            <a:avLst/>
          </a:prstGeom>
        </p:spPr>
      </p:pic>
      <p:pic>
        <p:nvPicPr>
          <p:cNvPr id="40" name="Obraz 39">
            <a:extLst>
              <a:ext uri="{FF2B5EF4-FFF2-40B4-BE49-F238E27FC236}">
                <a16:creationId xmlns:a16="http://schemas.microsoft.com/office/drawing/2014/main" id="{687EE92B-F1B8-5A44-E99A-254A64FE8E5F}"/>
              </a:ext>
            </a:extLst>
          </p:cNvPr>
          <p:cNvPicPr>
            <a:picLocks noChangeAspect="1"/>
          </p:cNvPicPr>
          <p:nvPr/>
        </p:nvPicPr>
        <p:blipFill>
          <a:blip r:embed="rId7"/>
          <a:stretch>
            <a:fillRect/>
          </a:stretch>
        </p:blipFill>
        <p:spPr>
          <a:xfrm>
            <a:off x="5707089" y="2436478"/>
            <a:ext cx="587806" cy="587806"/>
          </a:xfrm>
          <a:prstGeom prst="rect">
            <a:avLst/>
          </a:prstGeom>
        </p:spPr>
      </p:pic>
      <p:pic>
        <p:nvPicPr>
          <p:cNvPr id="42" name="Obraz 41">
            <a:extLst>
              <a:ext uri="{FF2B5EF4-FFF2-40B4-BE49-F238E27FC236}">
                <a16:creationId xmlns:a16="http://schemas.microsoft.com/office/drawing/2014/main" id="{58328F8F-3065-4471-F4CF-59C937F52668}"/>
              </a:ext>
            </a:extLst>
          </p:cNvPr>
          <p:cNvPicPr>
            <a:picLocks noChangeAspect="1"/>
          </p:cNvPicPr>
          <p:nvPr/>
        </p:nvPicPr>
        <p:blipFill>
          <a:blip r:embed="rId8"/>
          <a:stretch>
            <a:fillRect/>
          </a:stretch>
        </p:blipFill>
        <p:spPr>
          <a:xfrm>
            <a:off x="1974062" y="2462901"/>
            <a:ext cx="587806" cy="489838"/>
          </a:xfrm>
          <a:prstGeom prst="rect">
            <a:avLst/>
          </a:prstGeom>
        </p:spPr>
      </p:pic>
      <p:sp>
        <p:nvSpPr>
          <p:cNvPr id="2" name="pole tekstowe 1">
            <a:extLst>
              <a:ext uri="{FF2B5EF4-FFF2-40B4-BE49-F238E27FC236}">
                <a16:creationId xmlns:a16="http://schemas.microsoft.com/office/drawing/2014/main" id="{E6DA0C1C-CBE3-AF93-B5D6-F3D77165A7E3}"/>
              </a:ext>
            </a:extLst>
          </p:cNvPr>
          <p:cNvSpPr txBox="1"/>
          <p:nvPr/>
        </p:nvSpPr>
        <p:spPr>
          <a:xfrm>
            <a:off x="7982478" y="1000329"/>
            <a:ext cx="1810189" cy="751952"/>
          </a:xfrm>
          <a:prstGeom prst="rect">
            <a:avLst/>
          </a:prstGeom>
          <a:noFill/>
        </p:spPr>
        <p:txBody>
          <a:bodyPr wrap="square" lIns="0" tIns="0" rIns="0" bIns="0" rtlCol="0">
            <a:spAutoFit/>
          </a:bodyPr>
          <a:lstStyle/>
          <a:p>
            <a:r>
              <a:rPr lang="en-US" sz="1600">
                <a:solidFill>
                  <a:schemeClr val="accent3"/>
                </a:solidFill>
                <a:latin typeface="Georgia" panose="02040502050405020303" pitchFamily="18" charset="0"/>
              </a:rPr>
              <a:t>That is what creates our unique Social Franchise Model!</a:t>
            </a:r>
          </a:p>
        </p:txBody>
      </p:sp>
      <p:pic>
        <p:nvPicPr>
          <p:cNvPr id="5" name="Obraz 4">
            <a:extLst>
              <a:ext uri="{FF2B5EF4-FFF2-40B4-BE49-F238E27FC236}">
                <a16:creationId xmlns:a16="http://schemas.microsoft.com/office/drawing/2014/main" id="{22495F10-7170-31D8-A8E7-3692A52CEF76}"/>
              </a:ext>
            </a:extLst>
          </p:cNvPr>
          <p:cNvPicPr>
            <a:picLocks noChangeAspect="1"/>
          </p:cNvPicPr>
          <p:nvPr/>
        </p:nvPicPr>
        <p:blipFill>
          <a:blip r:embed="rId9"/>
          <a:stretch>
            <a:fillRect/>
          </a:stretch>
        </p:blipFill>
        <p:spPr>
          <a:xfrm>
            <a:off x="9804066" y="343098"/>
            <a:ext cx="2020375" cy="2020375"/>
          </a:xfrm>
          <a:prstGeom prst="rect">
            <a:avLst/>
          </a:prstGeom>
        </p:spPr>
      </p:pic>
    </p:spTree>
    <p:extLst>
      <p:ext uri="{BB962C8B-B14F-4D97-AF65-F5344CB8AC3E}">
        <p14:creationId xmlns:p14="http://schemas.microsoft.com/office/powerpoint/2010/main" val="246688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rostokąt 50">
            <a:extLst>
              <a:ext uri="{FF2B5EF4-FFF2-40B4-BE49-F238E27FC236}">
                <a16:creationId xmlns:a16="http://schemas.microsoft.com/office/drawing/2014/main" id="{E4E4B57C-E6AE-31A2-1060-4975A7D7A824}"/>
              </a:ext>
            </a:extLst>
          </p:cNvPr>
          <p:cNvSpPr/>
          <p:nvPr/>
        </p:nvSpPr>
        <p:spPr>
          <a:xfrm>
            <a:off x="0" y="2901972"/>
            <a:ext cx="12192000" cy="1724093"/>
          </a:xfrm>
          <a:prstGeom prst="rect">
            <a:avLst/>
          </a:prstGeom>
          <a:solidFill>
            <a:schemeClr val="bg2">
              <a:alpha val="564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FEA2FEF6-5056-AF81-8236-0CDB061B4956}"/>
              </a:ext>
            </a:extLst>
          </p:cNvPr>
          <p:cNvSpPr/>
          <p:nvPr/>
        </p:nvSpPr>
        <p:spPr>
          <a:xfrm>
            <a:off x="838200" y="3116155"/>
            <a:ext cx="1295727" cy="1295727"/>
          </a:xfrm>
          <a:prstGeom prst="ellipse">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2">
            <a:extLst>
              <a:ext uri="{FF2B5EF4-FFF2-40B4-BE49-F238E27FC236}">
                <a16:creationId xmlns:a16="http://schemas.microsoft.com/office/drawing/2014/main" id="{7B239191-8EB5-4B2F-B5AC-35EA0D72E345}"/>
              </a:ext>
            </a:extLst>
          </p:cNvPr>
          <p:cNvSpPr>
            <a:spLocks noGrp="1"/>
          </p:cNvSpPr>
          <p:nvPr>
            <p:ph type="title"/>
          </p:nvPr>
        </p:nvSpPr>
        <p:spPr/>
        <p:txBody>
          <a:bodyPr>
            <a:normAutofit fontScale="90000"/>
          </a:bodyPr>
          <a:lstStyle/>
          <a:p>
            <a:r>
              <a:rPr lang="en-US"/>
              <a:t>Scaling Financial Education Through Localized Approaches</a:t>
            </a:r>
            <a:endParaRPr lang="pl-PL"/>
          </a:p>
        </p:txBody>
      </p:sp>
      <p:sp>
        <p:nvSpPr>
          <p:cNvPr id="28" name="pole tekstowe 27">
            <a:extLst>
              <a:ext uri="{FF2B5EF4-FFF2-40B4-BE49-F238E27FC236}">
                <a16:creationId xmlns:a16="http://schemas.microsoft.com/office/drawing/2014/main" id="{52EE8772-23D2-E67B-65B5-3679985EAA0A}"/>
              </a:ext>
            </a:extLst>
          </p:cNvPr>
          <p:cNvSpPr txBox="1"/>
          <p:nvPr/>
        </p:nvSpPr>
        <p:spPr>
          <a:xfrm>
            <a:off x="3158186" y="1809346"/>
            <a:ext cx="1588576" cy="430887"/>
          </a:xfrm>
          <a:prstGeom prst="rect">
            <a:avLst/>
          </a:prstGeom>
          <a:noFill/>
        </p:spPr>
        <p:txBody>
          <a:bodyPr wrap="none" lIns="0" tIns="0" rIns="0" bIns="0" rtlCol="0">
            <a:spAutoFit/>
          </a:bodyPr>
          <a:lstStyle/>
          <a:p>
            <a:r>
              <a:rPr lang="pl-PL" sz="1400" b="1">
                <a:solidFill>
                  <a:schemeClr val="accent1"/>
                </a:solidFill>
                <a:latin typeface="Montserrat ExtraBold" pitchFamily="2" charset="0"/>
              </a:rPr>
              <a:t>Peru</a:t>
            </a:r>
            <a:endParaRPr lang="pl-PL" sz="1400">
              <a:solidFill>
                <a:schemeClr val="bg2">
                  <a:lumMod val="50000"/>
                </a:schemeClr>
              </a:solidFill>
              <a:latin typeface="Montserrat Medium" pitchFamily="2" charset="0"/>
            </a:endParaRPr>
          </a:p>
          <a:p>
            <a:r>
              <a:rPr lang="pl-PL" sz="1400">
                <a:solidFill>
                  <a:schemeClr val="bg2">
                    <a:lumMod val="50000"/>
                  </a:schemeClr>
                </a:solidFill>
                <a:latin typeface="Montserrat Medium" pitchFamily="2" charset="0"/>
              </a:rPr>
              <a:t>Network of NGOs</a:t>
            </a:r>
          </a:p>
        </p:txBody>
      </p:sp>
      <p:sp>
        <p:nvSpPr>
          <p:cNvPr id="29" name="pole tekstowe 28">
            <a:extLst>
              <a:ext uri="{FF2B5EF4-FFF2-40B4-BE49-F238E27FC236}">
                <a16:creationId xmlns:a16="http://schemas.microsoft.com/office/drawing/2014/main" id="{E51AF573-542E-67AE-4C88-1E695E06AE1D}"/>
              </a:ext>
            </a:extLst>
          </p:cNvPr>
          <p:cNvSpPr txBox="1"/>
          <p:nvPr/>
        </p:nvSpPr>
        <p:spPr>
          <a:xfrm>
            <a:off x="3162599" y="3491995"/>
            <a:ext cx="1929733" cy="861774"/>
          </a:xfrm>
          <a:prstGeom prst="rect">
            <a:avLst/>
          </a:prstGeom>
          <a:noFill/>
        </p:spPr>
        <p:txBody>
          <a:bodyPr wrap="square" lIns="0" tIns="0" rIns="0" bIns="0" rtlCol="0">
            <a:spAutoFit/>
          </a:bodyPr>
          <a:lstStyle/>
          <a:p>
            <a:r>
              <a:rPr lang="pl-PL" sz="1400" b="1">
                <a:solidFill>
                  <a:schemeClr val="accent1"/>
                </a:solidFill>
                <a:latin typeface="Montserrat ExtraBold" pitchFamily="2" charset="0"/>
              </a:rPr>
              <a:t>Philippines</a:t>
            </a:r>
            <a:r>
              <a:rPr lang="pl-PL" sz="1400">
                <a:solidFill>
                  <a:schemeClr val="bg2">
                    <a:lumMod val="50000"/>
                  </a:schemeClr>
                </a:solidFill>
                <a:latin typeface="Montserrat Medium" pitchFamily="2" charset="0"/>
              </a:rPr>
              <a:t> </a:t>
            </a:r>
          </a:p>
          <a:p>
            <a:r>
              <a:rPr lang="pl-PL" sz="1400">
                <a:solidFill>
                  <a:schemeClr val="bg2">
                    <a:lumMod val="50000"/>
                  </a:schemeClr>
                </a:solidFill>
                <a:latin typeface="Montserrat Medium" pitchFamily="2" charset="0"/>
              </a:rPr>
              <a:t>Cooperative </a:t>
            </a:r>
            <a:br>
              <a:rPr lang="pl-PL" sz="1400">
                <a:solidFill>
                  <a:schemeClr val="bg2">
                    <a:lumMod val="50000"/>
                  </a:schemeClr>
                </a:solidFill>
                <a:latin typeface="Montserrat Medium" pitchFamily="2" charset="0"/>
              </a:rPr>
            </a:br>
            <a:r>
              <a:rPr lang="pl-PL" sz="1400">
                <a:solidFill>
                  <a:schemeClr val="bg2">
                    <a:lumMod val="50000"/>
                  </a:schemeClr>
                </a:solidFill>
                <a:latin typeface="Montserrat Medium" pitchFamily="2" charset="0"/>
              </a:rPr>
              <a:t>Movement &amp; M</a:t>
            </a:r>
            <a:r>
              <a:rPr lang="en-GB" sz="1400" err="1">
                <a:solidFill>
                  <a:schemeClr val="bg2">
                    <a:lumMod val="50000"/>
                  </a:schemeClr>
                </a:solidFill>
                <a:latin typeface="Montserrat Medium" pitchFamily="2" charset="0"/>
              </a:rPr>
              <a:t>inistry</a:t>
            </a:r>
            <a:r>
              <a:rPr lang="en-GB" sz="1400">
                <a:solidFill>
                  <a:schemeClr val="bg2">
                    <a:lumMod val="50000"/>
                  </a:schemeClr>
                </a:solidFill>
                <a:latin typeface="Montserrat Medium" pitchFamily="2" charset="0"/>
              </a:rPr>
              <a:t> </a:t>
            </a:r>
            <a:r>
              <a:rPr lang="pl-PL" sz="1400">
                <a:solidFill>
                  <a:schemeClr val="bg2">
                    <a:lumMod val="50000"/>
                  </a:schemeClr>
                </a:solidFill>
                <a:latin typeface="Montserrat Medium" pitchFamily="2" charset="0"/>
              </a:rPr>
              <a:t>o</a:t>
            </a:r>
            <a:r>
              <a:rPr lang="en-GB" sz="1400">
                <a:solidFill>
                  <a:schemeClr val="bg2">
                    <a:lumMod val="50000"/>
                  </a:schemeClr>
                </a:solidFill>
                <a:latin typeface="Montserrat Medium" pitchFamily="2" charset="0"/>
              </a:rPr>
              <a:t>f </a:t>
            </a:r>
            <a:r>
              <a:rPr lang="pl-PL" sz="1400">
                <a:solidFill>
                  <a:schemeClr val="bg2">
                    <a:lumMod val="50000"/>
                  </a:schemeClr>
                </a:solidFill>
                <a:latin typeface="Montserrat Medium" pitchFamily="2" charset="0"/>
              </a:rPr>
              <a:t>E</a:t>
            </a:r>
            <a:r>
              <a:rPr lang="en-GB" sz="1400" err="1">
                <a:solidFill>
                  <a:schemeClr val="bg2">
                    <a:lumMod val="50000"/>
                  </a:schemeClr>
                </a:solidFill>
                <a:latin typeface="Montserrat Medium" pitchFamily="2" charset="0"/>
              </a:rPr>
              <a:t>ducation</a:t>
            </a:r>
            <a:endParaRPr lang="pl-PL" sz="1400">
              <a:solidFill>
                <a:schemeClr val="bg2">
                  <a:lumMod val="50000"/>
                </a:schemeClr>
              </a:solidFill>
              <a:latin typeface="Montserrat Medium" pitchFamily="2" charset="0"/>
            </a:endParaRPr>
          </a:p>
        </p:txBody>
      </p:sp>
      <p:sp>
        <p:nvSpPr>
          <p:cNvPr id="31" name="pole tekstowe 30">
            <a:extLst>
              <a:ext uri="{FF2B5EF4-FFF2-40B4-BE49-F238E27FC236}">
                <a16:creationId xmlns:a16="http://schemas.microsoft.com/office/drawing/2014/main" id="{B3AACCAE-6631-E271-0E1A-0591C0386407}"/>
              </a:ext>
            </a:extLst>
          </p:cNvPr>
          <p:cNvSpPr txBox="1"/>
          <p:nvPr/>
        </p:nvSpPr>
        <p:spPr>
          <a:xfrm>
            <a:off x="3168229" y="5122996"/>
            <a:ext cx="1788951" cy="646331"/>
          </a:xfrm>
          <a:prstGeom prst="rect">
            <a:avLst/>
          </a:prstGeom>
          <a:noFill/>
        </p:spPr>
        <p:txBody>
          <a:bodyPr wrap="none" lIns="0" tIns="0" rIns="0" bIns="0" rtlCol="0">
            <a:spAutoFit/>
          </a:bodyPr>
          <a:lstStyle/>
          <a:p>
            <a:r>
              <a:rPr lang="pl-PL" sz="1400" b="1">
                <a:solidFill>
                  <a:schemeClr val="accent1"/>
                </a:solidFill>
                <a:latin typeface="Montserrat ExtraBold" pitchFamily="2" charset="0"/>
              </a:rPr>
              <a:t>Jordan</a:t>
            </a:r>
          </a:p>
          <a:p>
            <a:r>
              <a:rPr lang="pl-PL" sz="1400">
                <a:solidFill>
                  <a:schemeClr val="bg2">
                    <a:lumMod val="50000"/>
                  </a:schemeClr>
                </a:solidFill>
                <a:latin typeface="Montserrat Medium" pitchFamily="2" charset="0"/>
              </a:rPr>
              <a:t>Government + NGO</a:t>
            </a:r>
            <a:br>
              <a:rPr lang="pl-PL" sz="1400">
                <a:solidFill>
                  <a:schemeClr val="bg2">
                    <a:lumMod val="50000"/>
                  </a:schemeClr>
                </a:solidFill>
                <a:latin typeface="Montserrat Medium" pitchFamily="2" charset="0"/>
              </a:rPr>
            </a:br>
            <a:r>
              <a:rPr lang="pl-PL" sz="1400">
                <a:solidFill>
                  <a:schemeClr val="bg2">
                    <a:lumMod val="50000"/>
                  </a:schemeClr>
                </a:solidFill>
                <a:latin typeface="Montserrat Medium" pitchFamily="2" charset="0"/>
              </a:rPr>
              <a:t>+ Private Sector</a:t>
            </a:r>
          </a:p>
        </p:txBody>
      </p:sp>
      <p:sp>
        <p:nvSpPr>
          <p:cNvPr id="33" name="TextBox 17">
            <a:extLst>
              <a:ext uri="{FF2B5EF4-FFF2-40B4-BE49-F238E27FC236}">
                <a16:creationId xmlns:a16="http://schemas.microsoft.com/office/drawing/2014/main" id="{F601BF47-FF97-274B-01E2-B3169BA586C6}"/>
              </a:ext>
            </a:extLst>
          </p:cNvPr>
          <p:cNvSpPr txBox="1"/>
          <p:nvPr/>
        </p:nvSpPr>
        <p:spPr>
          <a:xfrm>
            <a:off x="9974341" y="1619225"/>
            <a:ext cx="1293455" cy="984885"/>
          </a:xfrm>
          <a:prstGeom prst="rect">
            <a:avLst/>
          </a:prstGeom>
        </p:spPr>
        <p:txBody>
          <a:bodyPr wrap="square" lIns="0" tIns="0" rIns="0" bIns="0" rtlCol="0" anchor="t">
            <a:spAutoFit/>
          </a:bodyPr>
          <a:lstStyle/>
          <a:p>
            <a:pPr algn="ctr"/>
            <a:r>
              <a:rPr lang="en-US" sz="2800" b="1">
                <a:solidFill>
                  <a:srgbClr val="E4BD25"/>
                </a:solidFill>
                <a:latin typeface="Montserrat ExtraBold" pitchFamily="2" charset="0"/>
              </a:rPr>
              <a:t>66.728</a:t>
            </a:r>
            <a:r>
              <a:rPr lang="en-US" sz="2800">
                <a:solidFill>
                  <a:srgbClr val="E4BD25"/>
                </a:solidFill>
                <a:latin typeface="Montserrat Black" panose="020B0604020202020204" charset="0"/>
              </a:rPr>
              <a:t> </a:t>
            </a:r>
          </a:p>
          <a:p>
            <a:pPr algn="ctr"/>
            <a:r>
              <a:rPr lang="en-US" b="1">
                <a:solidFill>
                  <a:srgbClr val="005AA5"/>
                </a:solidFill>
                <a:latin typeface="Montserrat ExtraBold" pitchFamily="2" charset="0"/>
              </a:rPr>
              <a:t>children reached</a:t>
            </a:r>
          </a:p>
        </p:txBody>
      </p:sp>
      <p:sp>
        <p:nvSpPr>
          <p:cNvPr id="35" name="TextBox 18">
            <a:extLst>
              <a:ext uri="{FF2B5EF4-FFF2-40B4-BE49-F238E27FC236}">
                <a16:creationId xmlns:a16="http://schemas.microsoft.com/office/drawing/2014/main" id="{A68714BD-FB1D-B4A9-F941-109139A4A8BD}"/>
              </a:ext>
            </a:extLst>
          </p:cNvPr>
          <p:cNvSpPr txBox="1"/>
          <p:nvPr/>
        </p:nvSpPr>
        <p:spPr>
          <a:xfrm>
            <a:off x="9710513" y="3297405"/>
            <a:ext cx="1669467" cy="1010715"/>
          </a:xfrm>
          <a:prstGeom prst="rect">
            <a:avLst/>
          </a:prstGeom>
        </p:spPr>
        <p:txBody>
          <a:bodyPr wrap="square" lIns="0" tIns="0" rIns="0" bIns="0" rtlCol="0" anchor="t">
            <a:spAutoFit/>
          </a:bodyPr>
          <a:lstStyle/>
          <a:p>
            <a:pPr algn="ctr"/>
            <a:r>
              <a:rPr lang="en-US" sz="2800" b="1">
                <a:solidFill>
                  <a:srgbClr val="E4BD25"/>
                </a:solidFill>
                <a:latin typeface="Montserrat ExtraBold"/>
              </a:rPr>
              <a:t>1.501.835</a:t>
            </a:r>
            <a:endParaRPr lang="en-US" sz="2800" b="1">
              <a:solidFill>
                <a:srgbClr val="E4BD25"/>
              </a:solidFill>
              <a:latin typeface="Montserrat ExtraBold" pitchFamily="2" charset="0"/>
            </a:endParaRPr>
          </a:p>
          <a:p>
            <a:pPr algn="ctr"/>
            <a:r>
              <a:rPr lang="en-US" b="1">
                <a:solidFill>
                  <a:srgbClr val="005AA5"/>
                </a:solidFill>
                <a:latin typeface="Montserrat ExtraBold" pitchFamily="2" charset="0"/>
              </a:rPr>
              <a:t>children reached</a:t>
            </a:r>
          </a:p>
        </p:txBody>
      </p:sp>
      <p:sp>
        <p:nvSpPr>
          <p:cNvPr id="36" name="TextBox 19">
            <a:extLst>
              <a:ext uri="{FF2B5EF4-FFF2-40B4-BE49-F238E27FC236}">
                <a16:creationId xmlns:a16="http://schemas.microsoft.com/office/drawing/2014/main" id="{A770A606-4B65-1056-66A8-7B0038D1E1C8}"/>
              </a:ext>
            </a:extLst>
          </p:cNvPr>
          <p:cNvSpPr txBox="1"/>
          <p:nvPr/>
        </p:nvSpPr>
        <p:spPr>
          <a:xfrm>
            <a:off x="9907669" y="4834751"/>
            <a:ext cx="1481796" cy="984885"/>
          </a:xfrm>
          <a:prstGeom prst="rect">
            <a:avLst/>
          </a:prstGeom>
        </p:spPr>
        <p:txBody>
          <a:bodyPr wrap="square" lIns="0" tIns="0" rIns="0" bIns="0" rtlCol="0" anchor="t">
            <a:spAutoFit/>
          </a:bodyPr>
          <a:lstStyle/>
          <a:p>
            <a:pPr algn="ctr"/>
            <a:r>
              <a:rPr lang="en-US" sz="2800" b="1">
                <a:solidFill>
                  <a:srgbClr val="E4BD25"/>
                </a:solidFill>
                <a:latin typeface="Montserrat ExtraBold"/>
              </a:rPr>
              <a:t>638.165</a:t>
            </a:r>
            <a:endParaRPr lang="en-US" sz="2800" b="1">
              <a:solidFill>
                <a:srgbClr val="E4BD25"/>
              </a:solidFill>
              <a:latin typeface="Montserrat ExtraBold" pitchFamily="2" charset="0"/>
            </a:endParaRPr>
          </a:p>
          <a:p>
            <a:pPr algn="ctr"/>
            <a:r>
              <a:rPr lang="en-US" b="1">
                <a:solidFill>
                  <a:srgbClr val="005AA5"/>
                </a:solidFill>
                <a:latin typeface="Montserrat ExtraBold" pitchFamily="2" charset="0"/>
              </a:rPr>
              <a:t>children reached</a:t>
            </a:r>
          </a:p>
        </p:txBody>
      </p:sp>
      <p:sp>
        <p:nvSpPr>
          <p:cNvPr id="37" name="Freeform 5">
            <a:extLst>
              <a:ext uri="{FF2B5EF4-FFF2-40B4-BE49-F238E27FC236}">
                <a16:creationId xmlns:a16="http://schemas.microsoft.com/office/drawing/2014/main" id="{F2393316-523A-347D-BB31-62305585A53C}"/>
              </a:ext>
            </a:extLst>
          </p:cNvPr>
          <p:cNvSpPr/>
          <p:nvPr/>
        </p:nvSpPr>
        <p:spPr>
          <a:xfrm>
            <a:off x="5276835" y="2009380"/>
            <a:ext cx="577017" cy="703240"/>
          </a:xfrm>
          <a:custGeom>
            <a:avLst/>
            <a:gdLst/>
            <a:ahLst/>
            <a:cxnLst/>
            <a:rect l="l" t="t" r="r" b="b"/>
            <a:pathLst>
              <a:path w="865948" h="1055374">
                <a:moveTo>
                  <a:pt x="0" y="0"/>
                </a:moveTo>
                <a:lnTo>
                  <a:pt x="865948" y="0"/>
                </a:lnTo>
                <a:lnTo>
                  <a:pt x="865948" y="1055374"/>
                </a:lnTo>
                <a:lnTo>
                  <a:pt x="0" y="1055374"/>
                </a:lnTo>
                <a:lnTo>
                  <a:pt x="0" y="0"/>
                </a:lnTo>
                <a:close/>
              </a:path>
            </a:pathLst>
          </a:custGeom>
          <a:blipFill>
            <a:blip r:embed="rId3"/>
            <a:stretch>
              <a:fillRect/>
            </a:stretch>
          </a:blipFill>
        </p:spPr>
      </p:sp>
      <p:sp>
        <p:nvSpPr>
          <p:cNvPr id="38" name="Freeform 6">
            <a:extLst>
              <a:ext uri="{FF2B5EF4-FFF2-40B4-BE49-F238E27FC236}">
                <a16:creationId xmlns:a16="http://schemas.microsoft.com/office/drawing/2014/main" id="{2DEB0E08-335D-A620-1842-5A8391FF50A8}"/>
              </a:ext>
            </a:extLst>
          </p:cNvPr>
          <p:cNvSpPr/>
          <p:nvPr/>
        </p:nvSpPr>
        <p:spPr>
          <a:xfrm>
            <a:off x="5266281" y="1533842"/>
            <a:ext cx="1243617" cy="504762"/>
          </a:xfrm>
          <a:custGeom>
            <a:avLst/>
            <a:gdLst/>
            <a:ahLst/>
            <a:cxnLst/>
            <a:rect l="l" t="t" r="r" b="b"/>
            <a:pathLst>
              <a:path w="1866334" h="757512">
                <a:moveTo>
                  <a:pt x="0" y="0"/>
                </a:moveTo>
                <a:lnTo>
                  <a:pt x="1866334" y="0"/>
                </a:lnTo>
                <a:lnTo>
                  <a:pt x="1866334" y="757512"/>
                </a:lnTo>
                <a:lnTo>
                  <a:pt x="0" y="757512"/>
                </a:lnTo>
                <a:lnTo>
                  <a:pt x="0" y="0"/>
                </a:lnTo>
                <a:close/>
              </a:path>
            </a:pathLst>
          </a:custGeom>
          <a:blipFill>
            <a:blip r:embed="rId4"/>
            <a:stretch>
              <a:fillRect/>
            </a:stretch>
          </a:blipFill>
        </p:spPr>
      </p:sp>
      <p:sp>
        <p:nvSpPr>
          <p:cNvPr id="39" name="Freeform 7">
            <a:extLst>
              <a:ext uri="{FF2B5EF4-FFF2-40B4-BE49-F238E27FC236}">
                <a16:creationId xmlns:a16="http://schemas.microsoft.com/office/drawing/2014/main" id="{AF13498A-E963-53BD-F347-E0207DDC2650}"/>
              </a:ext>
            </a:extLst>
          </p:cNvPr>
          <p:cNvSpPr/>
          <p:nvPr/>
        </p:nvSpPr>
        <p:spPr>
          <a:xfrm>
            <a:off x="7020829" y="1625467"/>
            <a:ext cx="1144883" cy="383913"/>
          </a:xfrm>
          <a:custGeom>
            <a:avLst/>
            <a:gdLst/>
            <a:ahLst/>
            <a:cxnLst/>
            <a:rect l="l" t="t" r="r" b="b"/>
            <a:pathLst>
              <a:path w="1718161" h="576150">
                <a:moveTo>
                  <a:pt x="0" y="0"/>
                </a:moveTo>
                <a:lnTo>
                  <a:pt x="1718161" y="0"/>
                </a:lnTo>
                <a:lnTo>
                  <a:pt x="1718161" y="576150"/>
                </a:lnTo>
                <a:lnTo>
                  <a:pt x="0" y="576150"/>
                </a:lnTo>
                <a:lnTo>
                  <a:pt x="0" y="0"/>
                </a:lnTo>
                <a:close/>
              </a:path>
            </a:pathLst>
          </a:custGeom>
          <a:blipFill>
            <a:blip r:embed="rId5"/>
            <a:stretch>
              <a:fillRect/>
            </a:stretch>
          </a:blipFill>
        </p:spPr>
      </p:sp>
      <p:sp>
        <p:nvSpPr>
          <p:cNvPr id="41" name="Freeform 8">
            <a:extLst>
              <a:ext uri="{FF2B5EF4-FFF2-40B4-BE49-F238E27FC236}">
                <a16:creationId xmlns:a16="http://schemas.microsoft.com/office/drawing/2014/main" id="{E3566079-B101-EDEE-CF2D-2B41E3133FB8}"/>
              </a:ext>
            </a:extLst>
          </p:cNvPr>
          <p:cNvSpPr/>
          <p:nvPr/>
        </p:nvSpPr>
        <p:spPr>
          <a:xfrm>
            <a:off x="7247868" y="2296969"/>
            <a:ext cx="931390" cy="334513"/>
          </a:xfrm>
          <a:custGeom>
            <a:avLst/>
            <a:gdLst/>
            <a:ahLst/>
            <a:cxnLst/>
            <a:rect l="l" t="t" r="r" b="b"/>
            <a:pathLst>
              <a:path w="1397766" h="502014">
                <a:moveTo>
                  <a:pt x="0" y="0"/>
                </a:moveTo>
                <a:lnTo>
                  <a:pt x="1397766" y="0"/>
                </a:lnTo>
                <a:lnTo>
                  <a:pt x="1397766" y="502014"/>
                </a:lnTo>
                <a:lnTo>
                  <a:pt x="0" y="502014"/>
                </a:lnTo>
                <a:lnTo>
                  <a:pt x="0" y="0"/>
                </a:lnTo>
                <a:close/>
              </a:path>
            </a:pathLst>
          </a:custGeom>
          <a:blipFill>
            <a:blip r:embed="rId6"/>
            <a:stretch>
              <a:fillRect/>
            </a:stretch>
          </a:blipFill>
        </p:spPr>
      </p:sp>
      <p:sp>
        <p:nvSpPr>
          <p:cNvPr id="43" name="Freeform 9">
            <a:extLst>
              <a:ext uri="{FF2B5EF4-FFF2-40B4-BE49-F238E27FC236}">
                <a16:creationId xmlns:a16="http://schemas.microsoft.com/office/drawing/2014/main" id="{006BDA0C-6A77-FACF-9BA4-1B292A7B7994}"/>
              </a:ext>
            </a:extLst>
          </p:cNvPr>
          <p:cNvSpPr/>
          <p:nvPr/>
        </p:nvSpPr>
        <p:spPr>
          <a:xfrm>
            <a:off x="6219193" y="2255808"/>
            <a:ext cx="801636" cy="451716"/>
          </a:xfrm>
          <a:custGeom>
            <a:avLst/>
            <a:gdLst/>
            <a:ahLst/>
            <a:cxnLst/>
            <a:rect l="l" t="t" r="r" b="b"/>
            <a:pathLst>
              <a:path w="1203040" h="677904">
                <a:moveTo>
                  <a:pt x="0" y="0"/>
                </a:moveTo>
                <a:lnTo>
                  <a:pt x="1203040" y="0"/>
                </a:lnTo>
                <a:lnTo>
                  <a:pt x="1203040" y="677904"/>
                </a:lnTo>
                <a:lnTo>
                  <a:pt x="0" y="677904"/>
                </a:lnTo>
                <a:lnTo>
                  <a:pt x="0" y="0"/>
                </a:lnTo>
                <a:close/>
              </a:path>
            </a:pathLst>
          </a:custGeom>
          <a:blipFill>
            <a:blip r:embed="rId7"/>
            <a:stretch>
              <a:fillRect/>
            </a:stretch>
          </a:blipFill>
        </p:spPr>
      </p:sp>
      <p:sp>
        <p:nvSpPr>
          <p:cNvPr id="44" name="Freeform 10">
            <a:extLst>
              <a:ext uri="{FF2B5EF4-FFF2-40B4-BE49-F238E27FC236}">
                <a16:creationId xmlns:a16="http://schemas.microsoft.com/office/drawing/2014/main" id="{D343B4F9-517D-7832-A66A-D0D048986588}"/>
              </a:ext>
            </a:extLst>
          </p:cNvPr>
          <p:cNvSpPr/>
          <p:nvPr/>
        </p:nvSpPr>
        <p:spPr>
          <a:xfrm>
            <a:off x="7079972" y="3467228"/>
            <a:ext cx="1059491" cy="539205"/>
          </a:xfrm>
          <a:custGeom>
            <a:avLst/>
            <a:gdLst/>
            <a:ahLst/>
            <a:cxnLst/>
            <a:rect l="l" t="t" r="r" b="b"/>
            <a:pathLst>
              <a:path w="1383974" h="704344">
                <a:moveTo>
                  <a:pt x="0" y="0"/>
                </a:moveTo>
                <a:lnTo>
                  <a:pt x="1383974" y="0"/>
                </a:lnTo>
                <a:lnTo>
                  <a:pt x="1383974" y="704344"/>
                </a:lnTo>
                <a:lnTo>
                  <a:pt x="0" y="704344"/>
                </a:lnTo>
                <a:lnTo>
                  <a:pt x="0" y="0"/>
                </a:lnTo>
                <a:close/>
              </a:path>
            </a:pathLst>
          </a:custGeom>
          <a:blipFill>
            <a:blip r:embed="rId8"/>
            <a:stretch>
              <a:fillRect/>
            </a:stretch>
          </a:blipFill>
        </p:spPr>
      </p:sp>
      <p:sp>
        <p:nvSpPr>
          <p:cNvPr id="45" name="Freeform 12">
            <a:extLst>
              <a:ext uri="{FF2B5EF4-FFF2-40B4-BE49-F238E27FC236}">
                <a16:creationId xmlns:a16="http://schemas.microsoft.com/office/drawing/2014/main" id="{95E6F334-286D-7683-B481-F22E4CD909DD}"/>
              </a:ext>
            </a:extLst>
          </p:cNvPr>
          <p:cNvSpPr/>
          <p:nvPr/>
        </p:nvSpPr>
        <p:spPr>
          <a:xfrm>
            <a:off x="5766330" y="3329413"/>
            <a:ext cx="906530" cy="906530"/>
          </a:xfrm>
          <a:custGeom>
            <a:avLst/>
            <a:gdLst/>
            <a:ahLst/>
            <a:cxnLst/>
            <a:rect l="l" t="t" r="r" b="b"/>
            <a:pathLst>
              <a:path w="1184167" h="1184167">
                <a:moveTo>
                  <a:pt x="0" y="0"/>
                </a:moveTo>
                <a:lnTo>
                  <a:pt x="1184167" y="0"/>
                </a:lnTo>
                <a:lnTo>
                  <a:pt x="1184167" y="1184167"/>
                </a:lnTo>
                <a:lnTo>
                  <a:pt x="0" y="1184167"/>
                </a:lnTo>
                <a:lnTo>
                  <a:pt x="0" y="0"/>
                </a:lnTo>
                <a:close/>
              </a:path>
            </a:pathLst>
          </a:custGeom>
          <a:blipFill>
            <a:blip r:embed="rId9"/>
            <a:stretch>
              <a:fillRect/>
            </a:stretch>
          </a:blipFill>
        </p:spPr>
      </p:sp>
      <p:sp>
        <p:nvSpPr>
          <p:cNvPr id="46" name="Freeform 11">
            <a:extLst>
              <a:ext uri="{FF2B5EF4-FFF2-40B4-BE49-F238E27FC236}">
                <a16:creationId xmlns:a16="http://schemas.microsoft.com/office/drawing/2014/main" id="{DAE2B6DC-27CA-4B9C-7963-CE29A7BCE050}"/>
              </a:ext>
            </a:extLst>
          </p:cNvPr>
          <p:cNvSpPr/>
          <p:nvPr/>
        </p:nvSpPr>
        <p:spPr>
          <a:xfrm>
            <a:off x="5684227" y="5116869"/>
            <a:ext cx="1142254" cy="505228"/>
          </a:xfrm>
          <a:custGeom>
            <a:avLst/>
            <a:gdLst/>
            <a:ahLst/>
            <a:cxnLst/>
            <a:rect l="l" t="t" r="r" b="b"/>
            <a:pathLst>
              <a:path w="1521323" h="672893">
                <a:moveTo>
                  <a:pt x="0" y="0"/>
                </a:moveTo>
                <a:lnTo>
                  <a:pt x="1521322" y="0"/>
                </a:lnTo>
                <a:lnTo>
                  <a:pt x="1521322" y="672892"/>
                </a:lnTo>
                <a:lnTo>
                  <a:pt x="0" y="672892"/>
                </a:lnTo>
                <a:lnTo>
                  <a:pt x="0" y="0"/>
                </a:lnTo>
                <a:close/>
              </a:path>
            </a:pathLst>
          </a:custGeom>
          <a:blipFill>
            <a:blip r:embed="rId10"/>
            <a:stretch>
              <a:fillRect/>
            </a:stretch>
          </a:blipFill>
        </p:spPr>
      </p:sp>
      <p:sp>
        <p:nvSpPr>
          <p:cNvPr id="47" name="TextBox 20">
            <a:extLst>
              <a:ext uri="{FF2B5EF4-FFF2-40B4-BE49-F238E27FC236}">
                <a16:creationId xmlns:a16="http://schemas.microsoft.com/office/drawing/2014/main" id="{15E6D37E-35DF-E057-B1B6-1691197C2B02}"/>
              </a:ext>
            </a:extLst>
          </p:cNvPr>
          <p:cNvSpPr txBox="1"/>
          <p:nvPr/>
        </p:nvSpPr>
        <p:spPr>
          <a:xfrm>
            <a:off x="7081499" y="5105359"/>
            <a:ext cx="1142254" cy="553998"/>
          </a:xfrm>
          <a:prstGeom prst="rect">
            <a:avLst/>
          </a:prstGeom>
        </p:spPr>
        <p:txBody>
          <a:bodyPr wrap="square" lIns="0" tIns="0" rIns="0" bIns="0" rtlCol="0" anchor="t">
            <a:spAutoFit/>
          </a:bodyPr>
          <a:lstStyle/>
          <a:p>
            <a:pPr algn="ctr"/>
            <a:r>
              <a:rPr lang="en-US" sz="1200" b="1">
                <a:solidFill>
                  <a:schemeClr val="bg2">
                    <a:lumMod val="50000"/>
                  </a:schemeClr>
                </a:solidFill>
                <a:latin typeface="Montserrat Ultra-Bold" panose="020B0604020202020204" charset="0"/>
              </a:rPr>
              <a:t>Central Bank/</a:t>
            </a:r>
            <a:r>
              <a:rPr lang="en-US" sz="1200" b="1" err="1">
                <a:solidFill>
                  <a:schemeClr val="bg2">
                    <a:lumMod val="50000"/>
                  </a:schemeClr>
                </a:solidFill>
                <a:latin typeface="Montserrat Ultra-Bold" panose="020B0604020202020204" charset="0"/>
              </a:rPr>
              <a:t>MoE</a:t>
            </a:r>
            <a:r>
              <a:rPr lang="en-US" sz="1200" b="1">
                <a:solidFill>
                  <a:schemeClr val="bg2">
                    <a:lumMod val="50000"/>
                  </a:schemeClr>
                </a:solidFill>
                <a:latin typeface="Montserrat Ultra-Bold" panose="020B0604020202020204" charset="0"/>
              </a:rPr>
              <a:t>/</a:t>
            </a:r>
          </a:p>
          <a:p>
            <a:pPr algn="ctr"/>
            <a:r>
              <a:rPr lang="en-US" sz="1200" b="1">
                <a:solidFill>
                  <a:schemeClr val="bg2">
                    <a:lumMod val="50000"/>
                  </a:schemeClr>
                </a:solidFill>
                <a:latin typeface="Montserrat Ultra-Bold" panose="020B0604020202020204" charset="0"/>
              </a:rPr>
              <a:t>Private Sector</a:t>
            </a:r>
          </a:p>
        </p:txBody>
      </p:sp>
      <p:sp>
        <p:nvSpPr>
          <p:cNvPr id="52" name="Owal 51">
            <a:extLst>
              <a:ext uri="{FF2B5EF4-FFF2-40B4-BE49-F238E27FC236}">
                <a16:creationId xmlns:a16="http://schemas.microsoft.com/office/drawing/2014/main" id="{2EC1F914-772D-A919-E908-FA9C0B130D55}"/>
              </a:ext>
            </a:extLst>
          </p:cNvPr>
          <p:cNvSpPr/>
          <p:nvPr/>
        </p:nvSpPr>
        <p:spPr>
          <a:xfrm>
            <a:off x="838200" y="4768507"/>
            <a:ext cx="1295727" cy="1295727"/>
          </a:xfrm>
          <a:prstGeom prst="ellipse">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Owal 52">
            <a:extLst>
              <a:ext uri="{FF2B5EF4-FFF2-40B4-BE49-F238E27FC236}">
                <a16:creationId xmlns:a16="http://schemas.microsoft.com/office/drawing/2014/main" id="{BDC55224-E5D0-D163-C4D7-4322A42F8236}"/>
              </a:ext>
            </a:extLst>
          </p:cNvPr>
          <p:cNvSpPr/>
          <p:nvPr/>
        </p:nvSpPr>
        <p:spPr>
          <a:xfrm>
            <a:off x="838200" y="1463804"/>
            <a:ext cx="1295727" cy="1295727"/>
          </a:xfrm>
          <a:prstGeom prst="ellipse">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5" name="Obraz 54">
            <a:extLst>
              <a:ext uri="{FF2B5EF4-FFF2-40B4-BE49-F238E27FC236}">
                <a16:creationId xmlns:a16="http://schemas.microsoft.com/office/drawing/2014/main" id="{E3C9B3CF-FCB5-D8F1-A842-B3D1AD46E426}"/>
              </a:ext>
            </a:extLst>
          </p:cNvPr>
          <p:cNvPicPr>
            <a:picLocks noChangeAspect="1"/>
          </p:cNvPicPr>
          <p:nvPr/>
        </p:nvPicPr>
        <p:blipFill>
          <a:blip r:embed="rId11"/>
          <a:stretch>
            <a:fillRect/>
          </a:stretch>
        </p:blipFill>
        <p:spPr>
          <a:xfrm>
            <a:off x="974654" y="1642790"/>
            <a:ext cx="1022818" cy="1022818"/>
          </a:xfrm>
          <a:prstGeom prst="rect">
            <a:avLst/>
          </a:prstGeom>
        </p:spPr>
      </p:pic>
      <p:pic>
        <p:nvPicPr>
          <p:cNvPr id="56" name="Obraz 55">
            <a:extLst>
              <a:ext uri="{FF2B5EF4-FFF2-40B4-BE49-F238E27FC236}">
                <a16:creationId xmlns:a16="http://schemas.microsoft.com/office/drawing/2014/main" id="{B8DF2B34-40EB-2634-17EA-EE1A145E9A33}"/>
              </a:ext>
            </a:extLst>
          </p:cNvPr>
          <p:cNvPicPr>
            <a:picLocks noChangeAspect="1"/>
          </p:cNvPicPr>
          <p:nvPr/>
        </p:nvPicPr>
        <p:blipFill>
          <a:blip r:embed="rId11"/>
          <a:stretch>
            <a:fillRect/>
          </a:stretch>
        </p:blipFill>
        <p:spPr>
          <a:xfrm>
            <a:off x="980154" y="3305559"/>
            <a:ext cx="1022818" cy="1022818"/>
          </a:xfrm>
          <a:prstGeom prst="rect">
            <a:avLst/>
          </a:prstGeom>
        </p:spPr>
      </p:pic>
      <p:pic>
        <p:nvPicPr>
          <p:cNvPr id="57" name="Obraz 56">
            <a:extLst>
              <a:ext uri="{FF2B5EF4-FFF2-40B4-BE49-F238E27FC236}">
                <a16:creationId xmlns:a16="http://schemas.microsoft.com/office/drawing/2014/main" id="{343AA8D8-30B5-AE9C-094A-8CA0EFFC6FFF}"/>
              </a:ext>
            </a:extLst>
          </p:cNvPr>
          <p:cNvPicPr>
            <a:picLocks noChangeAspect="1"/>
          </p:cNvPicPr>
          <p:nvPr/>
        </p:nvPicPr>
        <p:blipFill>
          <a:blip r:embed="rId11"/>
          <a:stretch>
            <a:fillRect/>
          </a:stretch>
        </p:blipFill>
        <p:spPr>
          <a:xfrm>
            <a:off x="972595" y="4967300"/>
            <a:ext cx="1022818" cy="1022818"/>
          </a:xfrm>
          <a:prstGeom prst="rect">
            <a:avLst/>
          </a:prstGeom>
        </p:spPr>
      </p:pic>
      <p:sp>
        <p:nvSpPr>
          <p:cNvPr id="58" name="Strzałka w prawo 57">
            <a:extLst>
              <a:ext uri="{FF2B5EF4-FFF2-40B4-BE49-F238E27FC236}">
                <a16:creationId xmlns:a16="http://schemas.microsoft.com/office/drawing/2014/main" id="{10A551EF-21E9-5FE6-F564-B57A70A16BF1}"/>
              </a:ext>
            </a:extLst>
          </p:cNvPr>
          <p:cNvSpPr/>
          <p:nvPr/>
        </p:nvSpPr>
        <p:spPr>
          <a:xfrm>
            <a:off x="8829458" y="1911377"/>
            <a:ext cx="573189" cy="472079"/>
          </a:xfrm>
          <a:prstGeom prst="rightArrow">
            <a:avLst>
              <a:gd name="adj1" fmla="val 42176"/>
              <a:gd name="adj2" fmla="val 8520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Strzałka w prawo 58">
            <a:extLst>
              <a:ext uri="{FF2B5EF4-FFF2-40B4-BE49-F238E27FC236}">
                <a16:creationId xmlns:a16="http://schemas.microsoft.com/office/drawing/2014/main" id="{F2701941-0B0C-3C6B-BB9D-791D4051B7BB}"/>
              </a:ext>
            </a:extLst>
          </p:cNvPr>
          <p:cNvSpPr/>
          <p:nvPr/>
        </p:nvSpPr>
        <p:spPr>
          <a:xfrm>
            <a:off x="8838014" y="3616677"/>
            <a:ext cx="573189" cy="472079"/>
          </a:xfrm>
          <a:prstGeom prst="rightArrow">
            <a:avLst>
              <a:gd name="adj1" fmla="val 42176"/>
              <a:gd name="adj2" fmla="val 8520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Strzałka w prawo 59">
            <a:extLst>
              <a:ext uri="{FF2B5EF4-FFF2-40B4-BE49-F238E27FC236}">
                <a16:creationId xmlns:a16="http://schemas.microsoft.com/office/drawing/2014/main" id="{A31B023A-DF74-412D-FC68-34639273FB37}"/>
              </a:ext>
            </a:extLst>
          </p:cNvPr>
          <p:cNvSpPr/>
          <p:nvPr/>
        </p:nvSpPr>
        <p:spPr>
          <a:xfrm>
            <a:off x="8842975" y="5169192"/>
            <a:ext cx="573189" cy="472079"/>
          </a:xfrm>
          <a:prstGeom prst="rightArrow">
            <a:avLst>
              <a:gd name="adj1" fmla="val 42176"/>
              <a:gd name="adj2" fmla="val 8520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1" name="Krzyż 60">
            <a:extLst>
              <a:ext uri="{FF2B5EF4-FFF2-40B4-BE49-F238E27FC236}">
                <a16:creationId xmlns:a16="http://schemas.microsoft.com/office/drawing/2014/main" id="{1F4529B9-46A7-9B05-68A1-EC61E883E77C}"/>
              </a:ext>
            </a:extLst>
          </p:cNvPr>
          <p:cNvSpPr/>
          <p:nvPr/>
        </p:nvSpPr>
        <p:spPr>
          <a:xfrm>
            <a:off x="2526598" y="1911377"/>
            <a:ext cx="400580" cy="400580"/>
          </a:xfrm>
          <a:prstGeom prst="plus">
            <a:avLst>
              <a:gd name="adj" fmla="val 343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Krzyż 61">
            <a:extLst>
              <a:ext uri="{FF2B5EF4-FFF2-40B4-BE49-F238E27FC236}">
                <a16:creationId xmlns:a16="http://schemas.microsoft.com/office/drawing/2014/main" id="{6EE7F9CB-6964-2171-D3FE-B484FDA0D91A}"/>
              </a:ext>
            </a:extLst>
          </p:cNvPr>
          <p:cNvSpPr/>
          <p:nvPr/>
        </p:nvSpPr>
        <p:spPr>
          <a:xfrm>
            <a:off x="2526598" y="3614871"/>
            <a:ext cx="400580" cy="400580"/>
          </a:xfrm>
          <a:prstGeom prst="plus">
            <a:avLst>
              <a:gd name="adj" fmla="val 343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Krzyż 62">
            <a:extLst>
              <a:ext uri="{FF2B5EF4-FFF2-40B4-BE49-F238E27FC236}">
                <a16:creationId xmlns:a16="http://schemas.microsoft.com/office/drawing/2014/main" id="{35406A05-4116-D3B8-5DFA-2441283F6EDA}"/>
              </a:ext>
            </a:extLst>
          </p:cNvPr>
          <p:cNvSpPr/>
          <p:nvPr/>
        </p:nvSpPr>
        <p:spPr>
          <a:xfrm>
            <a:off x="2530841" y="5240691"/>
            <a:ext cx="400580" cy="400580"/>
          </a:xfrm>
          <a:prstGeom prst="plus">
            <a:avLst>
              <a:gd name="adj" fmla="val 343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extBox 1"/>
          <p:cNvSpPr txBox="1"/>
          <p:nvPr/>
        </p:nvSpPr>
        <p:spPr>
          <a:xfrm>
            <a:off x="2927178" y="5819636"/>
            <a:ext cx="6980491" cy="369332"/>
          </a:xfrm>
          <a:prstGeom prst="rect">
            <a:avLst/>
          </a:prstGeom>
          <a:noFill/>
        </p:spPr>
        <p:txBody>
          <a:bodyPr wrap="square" rtlCol="0">
            <a:spAutoFit/>
          </a:bodyPr>
          <a:lstStyle/>
          <a:p>
            <a:r>
              <a:rPr lang="en-US" b="1">
                <a:solidFill>
                  <a:schemeClr val="accent3"/>
                </a:solidFill>
              </a:rPr>
              <a:t>Proven models to scale financial education, reaching millions globally!</a:t>
            </a:r>
            <a:endParaRPr lang="en-GB" b="1">
              <a:solidFill>
                <a:schemeClr val="accent3"/>
              </a:solidFill>
            </a:endParaRPr>
          </a:p>
        </p:txBody>
      </p:sp>
    </p:spTree>
    <p:extLst>
      <p:ext uri="{BB962C8B-B14F-4D97-AF65-F5344CB8AC3E}">
        <p14:creationId xmlns:p14="http://schemas.microsoft.com/office/powerpoint/2010/main" val="119370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44">
            <a:extLst>
              <a:ext uri="{FF2B5EF4-FFF2-40B4-BE49-F238E27FC236}">
                <a16:creationId xmlns:a16="http://schemas.microsoft.com/office/drawing/2014/main" id="{1C37C8E8-580E-3AA0-5943-53F3CE736089}"/>
              </a:ext>
            </a:extLst>
          </p:cNvPr>
          <p:cNvGrpSpPr/>
          <p:nvPr/>
        </p:nvGrpSpPr>
        <p:grpSpPr>
          <a:xfrm>
            <a:off x="2488872" y="3109198"/>
            <a:ext cx="7210449" cy="726962"/>
            <a:chOff x="3218090" y="2914449"/>
            <a:chExt cx="7210449" cy="898682"/>
          </a:xfrm>
        </p:grpSpPr>
        <p:pic>
          <p:nvPicPr>
            <p:cNvPr id="71" name="Graphic 14">
              <a:extLst>
                <a:ext uri="{FF2B5EF4-FFF2-40B4-BE49-F238E27FC236}">
                  <a16:creationId xmlns:a16="http://schemas.microsoft.com/office/drawing/2014/main" id="{EED64DC1-50C8-010F-B1FB-39EE63CC9F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18090" y="3013739"/>
              <a:ext cx="1707515" cy="716582"/>
            </a:xfrm>
            <a:prstGeom prst="rect">
              <a:avLst/>
            </a:prstGeom>
          </p:spPr>
        </p:pic>
        <p:pic>
          <p:nvPicPr>
            <p:cNvPr id="72" name="Graphic 15">
              <a:extLst>
                <a:ext uri="{FF2B5EF4-FFF2-40B4-BE49-F238E27FC236}">
                  <a16:creationId xmlns:a16="http://schemas.microsoft.com/office/drawing/2014/main" id="{82C25A2E-9381-6F39-63E7-D134C9DDB9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V="1">
              <a:off x="4852902" y="2954786"/>
              <a:ext cx="2062116" cy="858345"/>
            </a:xfrm>
            <a:prstGeom prst="rect">
              <a:avLst/>
            </a:prstGeom>
          </p:spPr>
        </p:pic>
        <p:pic>
          <p:nvPicPr>
            <p:cNvPr id="73" name="Graphic 16">
              <a:extLst>
                <a:ext uri="{FF2B5EF4-FFF2-40B4-BE49-F238E27FC236}">
                  <a16:creationId xmlns:a16="http://schemas.microsoft.com/office/drawing/2014/main" id="{6BED2D7F-75D4-C6EC-BD3E-85B49566824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869012" y="3013687"/>
              <a:ext cx="2106535" cy="716584"/>
            </a:xfrm>
            <a:prstGeom prst="rect">
              <a:avLst/>
            </a:prstGeom>
          </p:spPr>
        </p:pic>
        <p:pic>
          <p:nvPicPr>
            <p:cNvPr id="74" name="Graphic 17">
              <a:extLst>
                <a:ext uri="{FF2B5EF4-FFF2-40B4-BE49-F238E27FC236}">
                  <a16:creationId xmlns:a16="http://schemas.microsoft.com/office/drawing/2014/main" id="{0F1B0E8A-CA19-3EFE-F53F-11825E6B1E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20479" y="2914449"/>
              <a:ext cx="1508060" cy="753375"/>
            </a:xfrm>
            <a:prstGeom prst="rect">
              <a:avLst/>
            </a:prstGeom>
          </p:spPr>
        </p:pic>
      </p:grpSp>
      <p:sp>
        <p:nvSpPr>
          <p:cNvPr id="4" name="Tytuł 3">
            <a:extLst>
              <a:ext uri="{FF2B5EF4-FFF2-40B4-BE49-F238E27FC236}">
                <a16:creationId xmlns:a16="http://schemas.microsoft.com/office/drawing/2014/main" id="{15BF3943-1F37-8BC7-BFDA-BDAE935A69CF}"/>
              </a:ext>
            </a:extLst>
          </p:cNvPr>
          <p:cNvSpPr>
            <a:spLocks noGrp="1"/>
          </p:cNvSpPr>
          <p:nvPr>
            <p:ph type="title"/>
          </p:nvPr>
        </p:nvSpPr>
        <p:spPr>
          <a:xfrm>
            <a:off x="838200" y="191361"/>
            <a:ext cx="10515600" cy="851789"/>
          </a:xfrm>
        </p:spPr>
        <p:txBody>
          <a:bodyPr/>
          <a:lstStyle/>
          <a:p>
            <a:r>
              <a:rPr lang="pl-PL"/>
              <a:t>Our Theory of Change</a:t>
            </a:r>
          </a:p>
        </p:txBody>
      </p:sp>
      <p:pic>
        <p:nvPicPr>
          <p:cNvPr id="5" name="Picture 2">
            <a:extLst>
              <a:ext uri="{FF2B5EF4-FFF2-40B4-BE49-F238E27FC236}">
                <a16:creationId xmlns:a16="http://schemas.microsoft.com/office/drawing/2014/main" id="{2C0A211D-FD20-E2B1-0D92-EBE8EFA7CD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69823" y="1042076"/>
            <a:ext cx="6914814" cy="1687455"/>
          </a:xfrm>
          <a:prstGeom prst="rect">
            <a:avLst/>
          </a:prstGeom>
        </p:spPr>
      </p:pic>
      <p:pic>
        <p:nvPicPr>
          <p:cNvPr id="7" name="Picture 21">
            <a:extLst>
              <a:ext uri="{FF2B5EF4-FFF2-40B4-BE49-F238E27FC236}">
                <a16:creationId xmlns:a16="http://schemas.microsoft.com/office/drawing/2014/main" id="{469AA511-5C41-A6B7-F502-D4BC1DB1B5C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60231" y="4878185"/>
            <a:ext cx="6914815" cy="1230109"/>
          </a:xfrm>
          <a:prstGeom prst="rect">
            <a:avLst/>
          </a:prstGeom>
        </p:spPr>
      </p:pic>
      <p:sp>
        <p:nvSpPr>
          <p:cNvPr id="9" name="TextBox 23">
            <a:extLst>
              <a:ext uri="{FF2B5EF4-FFF2-40B4-BE49-F238E27FC236}">
                <a16:creationId xmlns:a16="http://schemas.microsoft.com/office/drawing/2014/main" id="{92197225-8230-8465-EC12-1C0C3269430B}"/>
              </a:ext>
            </a:extLst>
          </p:cNvPr>
          <p:cNvSpPr txBox="1"/>
          <p:nvPr/>
        </p:nvSpPr>
        <p:spPr>
          <a:xfrm>
            <a:off x="2669823" y="3191732"/>
            <a:ext cx="1436811" cy="592851"/>
          </a:xfrm>
          <a:prstGeom prst="rect">
            <a:avLst/>
          </a:prstGeom>
          <a:noFill/>
        </p:spPr>
        <p:txBody>
          <a:bodyPr wrap="square" rtlCol="0" anchor="ctr">
            <a:noAutofit/>
          </a:bodyPr>
          <a:lstStyle/>
          <a:p>
            <a:pPr algn="ctr"/>
            <a:r>
              <a:rPr lang="en-GB" sz="1400" b="1">
                <a:solidFill>
                  <a:schemeClr val="bg1"/>
                </a:solidFill>
                <a:latin typeface="Montserrat" pitchFamily="2" charset="0"/>
                <a:ea typeface="+mj-ea"/>
                <a:cs typeface="+mj-cs"/>
              </a:rPr>
              <a:t>Positive</a:t>
            </a:r>
          </a:p>
          <a:p>
            <a:pPr algn="ctr"/>
            <a:r>
              <a:rPr lang="en-GB" sz="1400" b="1">
                <a:solidFill>
                  <a:schemeClr val="bg1"/>
                </a:solidFill>
                <a:latin typeface="Montserrat" pitchFamily="2" charset="0"/>
                <a:ea typeface="+mj-ea"/>
                <a:cs typeface="+mj-cs"/>
              </a:rPr>
              <a:t>Attitudes</a:t>
            </a:r>
            <a:endParaRPr lang="en-NL" sz="1400" b="1">
              <a:solidFill>
                <a:schemeClr val="bg1"/>
              </a:solidFill>
              <a:latin typeface="Montserrat" pitchFamily="2" charset="0"/>
              <a:ea typeface="+mj-ea"/>
              <a:cs typeface="+mj-cs"/>
            </a:endParaRPr>
          </a:p>
        </p:txBody>
      </p:sp>
      <p:sp>
        <p:nvSpPr>
          <p:cNvPr id="10" name="TextBox 25">
            <a:extLst>
              <a:ext uri="{FF2B5EF4-FFF2-40B4-BE49-F238E27FC236}">
                <a16:creationId xmlns:a16="http://schemas.microsoft.com/office/drawing/2014/main" id="{30F5AB57-3C47-F1A1-3D55-1E4A07846AFF}"/>
              </a:ext>
            </a:extLst>
          </p:cNvPr>
          <p:cNvSpPr txBox="1"/>
          <p:nvPr/>
        </p:nvSpPr>
        <p:spPr>
          <a:xfrm>
            <a:off x="4494333" y="3191732"/>
            <a:ext cx="1436811" cy="592851"/>
          </a:xfrm>
          <a:prstGeom prst="rect">
            <a:avLst/>
          </a:prstGeom>
          <a:noFill/>
        </p:spPr>
        <p:txBody>
          <a:bodyPr wrap="square" rtlCol="0" anchor="ctr">
            <a:noAutofit/>
          </a:bodyPr>
          <a:lstStyle/>
          <a:p>
            <a:pPr algn="ctr"/>
            <a:r>
              <a:rPr lang="en-GB" sz="1400" b="1">
                <a:solidFill>
                  <a:schemeClr val="bg1"/>
                </a:solidFill>
                <a:latin typeface="Montserrat" pitchFamily="2" charset="0"/>
                <a:ea typeface="+mj-ea"/>
                <a:cs typeface="+mj-cs"/>
              </a:rPr>
              <a:t>Social Awareness</a:t>
            </a:r>
            <a:endParaRPr lang="en-NL" sz="1400" b="1">
              <a:solidFill>
                <a:schemeClr val="bg1"/>
              </a:solidFill>
              <a:latin typeface="Montserrat" pitchFamily="2" charset="0"/>
              <a:ea typeface="+mj-ea"/>
              <a:cs typeface="+mj-cs"/>
            </a:endParaRPr>
          </a:p>
        </p:txBody>
      </p:sp>
      <p:sp>
        <p:nvSpPr>
          <p:cNvPr id="11" name="TextBox 26">
            <a:extLst>
              <a:ext uri="{FF2B5EF4-FFF2-40B4-BE49-F238E27FC236}">
                <a16:creationId xmlns:a16="http://schemas.microsoft.com/office/drawing/2014/main" id="{A9447CD8-A352-B5EF-DB3D-CFAFD1830CD0}"/>
              </a:ext>
            </a:extLst>
          </p:cNvPr>
          <p:cNvSpPr txBox="1"/>
          <p:nvPr/>
        </p:nvSpPr>
        <p:spPr>
          <a:xfrm>
            <a:off x="6318843" y="3191732"/>
            <a:ext cx="1436811" cy="592851"/>
          </a:xfrm>
          <a:prstGeom prst="rect">
            <a:avLst/>
          </a:prstGeom>
          <a:noFill/>
        </p:spPr>
        <p:txBody>
          <a:bodyPr wrap="square" rtlCol="0" anchor="ctr">
            <a:noAutofit/>
          </a:bodyPr>
          <a:lstStyle/>
          <a:p>
            <a:pPr algn="ctr"/>
            <a:r>
              <a:rPr lang="en-GB" sz="1400" b="1">
                <a:solidFill>
                  <a:schemeClr val="bg1"/>
                </a:solidFill>
                <a:latin typeface="Montserrat" pitchFamily="2" charset="0"/>
                <a:ea typeface="+mj-ea"/>
                <a:cs typeface="+mj-cs"/>
              </a:rPr>
              <a:t>Financial Skills</a:t>
            </a:r>
            <a:endParaRPr lang="en-NL" sz="1400" b="1">
              <a:solidFill>
                <a:schemeClr val="bg1"/>
              </a:solidFill>
              <a:latin typeface="Montserrat" pitchFamily="2" charset="0"/>
              <a:ea typeface="+mj-ea"/>
              <a:cs typeface="+mj-cs"/>
            </a:endParaRPr>
          </a:p>
        </p:txBody>
      </p:sp>
      <p:sp>
        <p:nvSpPr>
          <p:cNvPr id="12" name="TextBox 27">
            <a:extLst>
              <a:ext uri="{FF2B5EF4-FFF2-40B4-BE49-F238E27FC236}">
                <a16:creationId xmlns:a16="http://schemas.microsoft.com/office/drawing/2014/main" id="{01CE2207-F912-8953-4513-885E5D246D75}"/>
              </a:ext>
            </a:extLst>
          </p:cNvPr>
          <p:cNvSpPr txBox="1"/>
          <p:nvPr/>
        </p:nvSpPr>
        <p:spPr>
          <a:xfrm>
            <a:off x="8143353" y="3191732"/>
            <a:ext cx="1436811" cy="403773"/>
          </a:xfrm>
          <a:prstGeom prst="rect">
            <a:avLst/>
          </a:prstGeom>
          <a:noFill/>
        </p:spPr>
        <p:txBody>
          <a:bodyPr wrap="square" rtlCol="0" anchor="ctr">
            <a:noAutofit/>
          </a:bodyPr>
          <a:lstStyle/>
          <a:p>
            <a:pPr algn="ctr"/>
            <a:r>
              <a:rPr lang="en-GB" sz="1400" b="1">
                <a:solidFill>
                  <a:schemeClr val="bg1"/>
                </a:solidFill>
                <a:latin typeface="Montserrat" pitchFamily="2" charset="0"/>
                <a:ea typeface="+mj-ea"/>
                <a:cs typeface="+mj-cs"/>
              </a:rPr>
              <a:t>Practice</a:t>
            </a:r>
            <a:endParaRPr lang="en-NL" sz="1400" b="1">
              <a:solidFill>
                <a:schemeClr val="bg1"/>
              </a:solidFill>
              <a:latin typeface="Montserrat" pitchFamily="2" charset="0"/>
              <a:ea typeface="+mj-ea"/>
              <a:cs typeface="+mj-cs"/>
            </a:endParaRPr>
          </a:p>
        </p:txBody>
      </p:sp>
      <p:pic>
        <p:nvPicPr>
          <p:cNvPr id="45" name="Graphic 6">
            <a:extLst>
              <a:ext uri="{FF2B5EF4-FFF2-40B4-BE49-F238E27FC236}">
                <a16:creationId xmlns:a16="http://schemas.microsoft.com/office/drawing/2014/main" id="{76108587-B2F0-0DB3-D9D5-4DC7A42A587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6200000">
            <a:off x="181612" y="3010987"/>
            <a:ext cx="3566072" cy="352772"/>
          </a:xfrm>
          <a:prstGeom prst="rect">
            <a:avLst/>
          </a:prstGeom>
        </p:spPr>
      </p:pic>
      <p:cxnSp>
        <p:nvCxnSpPr>
          <p:cNvPr id="47" name="Łącznik prosty ze strzałką 46">
            <a:extLst>
              <a:ext uri="{FF2B5EF4-FFF2-40B4-BE49-F238E27FC236}">
                <a16:creationId xmlns:a16="http://schemas.microsoft.com/office/drawing/2014/main" id="{BBC7F70C-9B6C-CDC7-9717-EBE8100BAD4F}"/>
              </a:ext>
            </a:extLst>
          </p:cNvPr>
          <p:cNvCxnSpPr>
            <a:cxnSpLocks/>
          </p:cNvCxnSpPr>
          <p:nvPr/>
        </p:nvCxnSpPr>
        <p:spPr>
          <a:xfrm>
            <a:off x="3388229" y="2815618"/>
            <a:ext cx="0" cy="319944"/>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9" name="Łącznik prosty ze strzałką 48">
            <a:extLst>
              <a:ext uri="{FF2B5EF4-FFF2-40B4-BE49-F238E27FC236}">
                <a16:creationId xmlns:a16="http://schemas.microsoft.com/office/drawing/2014/main" id="{F9718949-A8B6-FE0B-E459-6BB502AA6503}"/>
              </a:ext>
            </a:extLst>
          </p:cNvPr>
          <p:cNvCxnSpPr>
            <a:cxnSpLocks/>
          </p:cNvCxnSpPr>
          <p:nvPr/>
        </p:nvCxnSpPr>
        <p:spPr>
          <a:xfrm>
            <a:off x="3407175" y="3838880"/>
            <a:ext cx="0" cy="972000"/>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Łącznik prosty ze strzałką 49">
            <a:extLst>
              <a:ext uri="{FF2B5EF4-FFF2-40B4-BE49-F238E27FC236}">
                <a16:creationId xmlns:a16="http://schemas.microsoft.com/office/drawing/2014/main" id="{2EAD5AC4-1A60-2E3D-E877-65EDD311197D}"/>
              </a:ext>
            </a:extLst>
          </p:cNvPr>
          <p:cNvCxnSpPr>
            <a:cxnSpLocks/>
          </p:cNvCxnSpPr>
          <p:nvPr/>
        </p:nvCxnSpPr>
        <p:spPr>
          <a:xfrm>
            <a:off x="5221134" y="3838880"/>
            <a:ext cx="0" cy="972000"/>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Łącznik prosty ze strzałką 50">
            <a:extLst>
              <a:ext uri="{FF2B5EF4-FFF2-40B4-BE49-F238E27FC236}">
                <a16:creationId xmlns:a16="http://schemas.microsoft.com/office/drawing/2014/main" id="{D93D59A5-FD75-AB13-16D5-76E3B24F1E64}"/>
              </a:ext>
            </a:extLst>
          </p:cNvPr>
          <p:cNvCxnSpPr>
            <a:cxnSpLocks/>
          </p:cNvCxnSpPr>
          <p:nvPr/>
        </p:nvCxnSpPr>
        <p:spPr>
          <a:xfrm>
            <a:off x="7037248" y="3838880"/>
            <a:ext cx="0" cy="972000"/>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Łącznik prosty ze strzałką 51">
            <a:extLst>
              <a:ext uri="{FF2B5EF4-FFF2-40B4-BE49-F238E27FC236}">
                <a16:creationId xmlns:a16="http://schemas.microsoft.com/office/drawing/2014/main" id="{9455CFB3-35B5-DEEC-5C42-48C5CC4081FF}"/>
              </a:ext>
            </a:extLst>
          </p:cNvPr>
          <p:cNvCxnSpPr>
            <a:cxnSpLocks/>
          </p:cNvCxnSpPr>
          <p:nvPr/>
        </p:nvCxnSpPr>
        <p:spPr>
          <a:xfrm>
            <a:off x="8899651" y="3838880"/>
            <a:ext cx="0" cy="972000"/>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Łącznik prosty ze strzałką 52">
            <a:extLst>
              <a:ext uri="{FF2B5EF4-FFF2-40B4-BE49-F238E27FC236}">
                <a16:creationId xmlns:a16="http://schemas.microsoft.com/office/drawing/2014/main" id="{BE24A772-C731-4ECB-1D9A-852F5429A83E}"/>
              </a:ext>
            </a:extLst>
          </p:cNvPr>
          <p:cNvCxnSpPr>
            <a:cxnSpLocks/>
          </p:cNvCxnSpPr>
          <p:nvPr/>
        </p:nvCxnSpPr>
        <p:spPr>
          <a:xfrm flipH="1">
            <a:off x="3904422" y="2812594"/>
            <a:ext cx="889726" cy="322968"/>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Łącznik prosty ze strzałką 54">
            <a:extLst>
              <a:ext uri="{FF2B5EF4-FFF2-40B4-BE49-F238E27FC236}">
                <a16:creationId xmlns:a16="http://schemas.microsoft.com/office/drawing/2014/main" id="{566C45E8-65E0-EE92-7CF8-CB5DF7470D23}"/>
              </a:ext>
            </a:extLst>
          </p:cNvPr>
          <p:cNvCxnSpPr>
            <a:cxnSpLocks/>
          </p:cNvCxnSpPr>
          <p:nvPr/>
        </p:nvCxnSpPr>
        <p:spPr>
          <a:xfrm>
            <a:off x="4799875" y="2815618"/>
            <a:ext cx="412863" cy="319944"/>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Łącznik prosty ze strzałką 55">
            <a:extLst>
              <a:ext uri="{FF2B5EF4-FFF2-40B4-BE49-F238E27FC236}">
                <a16:creationId xmlns:a16="http://schemas.microsoft.com/office/drawing/2014/main" id="{8C161312-4C1F-56D5-3314-5ECF67C14EF6}"/>
              </a:ext>
            </a:extLst>
          </p:cNvPr>
          <p:cNvCxnSpPr>
            <a:cxnSpLocks/>
          </p:cNvCxnSpPr>
          <p:nvPr/>
        </p:nvCxnSpPr>
        <p:spPr>
          <a:xfrm>
            <a:off x="6525320" y="2773576"/>
            <a:ext cx="0" cy="319944"/>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9" name="Łącznik prosty ze strzałką 58">
            <a:extLst>
              <a:ext uri="{FF2B5EF4-FFF2-40B4-BE49-F238E27FC236}">
                <a16:creationId xmlns:a16="http://schemas.microsoft.com/office/drawing/2014/main" id="{A4ECB287-8635-DFAA-5F52-4EDB54224848}"/>
              </a:ext>
            </a:extLst>
          </p:cNvPr>
          <p:cNvCxnSpPr>
            <a:cxnSpLocks/>
          </p:cNvCxnSpPr>
          <p:nvPr/>
        </p:nvCxnSpPr>
        <p:spPr>
          <a:xfrm>
            <a:off x="7267657" y="2767896"/>
            <a:ext cx="0" cy="319944"/>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Łącznik prosty ze strzałką 59">
            <a:extLst>
              <a:ext uri="{FF2B5EF4-FFF2-40B4-BE49-F238E27FC236}">
                <a16:creationId xmlns:a16="http://schemas.microsoft.com/office/drawing/2014/main" id="{B8EA9CFD-C37E-14B4-A484-444C5A3A388E}"/>
              </a:ext>
            </a:extLst>
          </p:cNvPr>
          <p:cNvCxnSpPr>
            <a:cxnSpLocks/>
          </p:cNvCxnSpPr>
          <p:nvPr/>
        </p:nvCxnSpPr>
        <p:spPr>
          <a:xfrm>
            <a:off x="8899651" y="2767896"/>
            <a:ext cx="0" cy="319944"/>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Łącznik prosty ze strzałką 60">
            <a:extLst>
              <a:ext uri="{FF2B5EF4-FFF2-40B4-BE49-F238E27FC236}">
                <a16:creationId xmlns:a16="http://schemas.microsoft.com/office/drawing/2014/main" id="{9C25970F-39E8-DBF2-CF33-D10211F8C70C}"/>
              </a:ext>
            </a:extLst>
          </p:cNvPr>
          <p:cNvCxnSpPr>
            <a:cxnSpLocks/>
          </p:cNvCxnSpPr>
          <p:nvPr/>
        </p:nvCxnSpPr>
        <p:spPr>
          <a:xfrm flipH="1">
            <a:off x="7638790" y="2780260"/>
            <a:ext cx="1222967" cy="355302"/>
          </a:xfrm>
          <a:prstGeom prst="straightConnector1">
            <a:avLst/>
          </a:prstGeom>
          <a:ln w="2222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extBox 22">
            <a:extLst>
              <a:ext uri="{FF2B5EF4-FFF2-40B4-BE49-F238E27FC236}">
                <a16:creationId xmlns:a16="http://schemas.microsoft.com/office/drawing/2014/main" id="{CD91B281-F4F9-B245-348E-243430E4B1D6}"/>
              </a:ext>
            </a:extLst>
          </p:cNvPr>
          <p:cNvSpPr txBox="1"/>
          <p:nvPr/>
        </p:nvSpPr>
        <p:spPr>
          <a:xfrm>
            <a:off x="2669823" y="3990820"/>
            <a:ext cx="6910337" cy="617327"/>
          </a:xfrm>
          <a:prstGeom prst="rect">
            <a:avLst/>
          </a:prstGeom>
          <a:solidFill>
            <a:srgbClr val="222B75"/>
          </a:solidFill>
        </p:spPr>
        <p:txBody>
          <a:bodyPr wrap="square" lIns="91440" tIns="45720" rIns="91440" bIns="45720" rtlCol="0" anchor="ctr">
            <a:noAutofit/>
          </a:bodyPr>
          <a:lstStyle/>
          <a:p>
            <a:pPr algn="ctr"/>
            <a:r>
              <a:rPr lang="en-GB" sz="2400" b="1">
                <a:solidFill>
                  <a:schemeClr val="bg1"/>
                </a:solidFill>
                <a:latin typeface="Montserrat Ultra-Bold" panose="020B0604020202020204" charset="0"/>
                <a:ea typeface="+mj-ea"/>
                <a:cs typeface="+mj-cs"/>
              </a:rPr>
              <a:t>Social and Economic Empowerment</a:t>
            </a:r>
            <a:endParaRPr lang="en-US" sz="2400" b="1">
              <a:solidFill>
                <a:schemeClr val="bg1"/>
              </a:solidFill>
              <a:latin typeface="Montserrat Ultra-Bold" panose="020B0604020202020204" charset="0"/>
              <a:ea typeface="+mj-ea"/>
              <a:cs typeface="+mj-cs"/>
            </a:endParaRPr>
          </a:p>
        </p:txBody>
      </p:sp>
    </p:spTree>
    <p:extLst>
      <p:ext uri="{BB962C8B-B14F-4D97-AF65-F5344CB8AC3E}">
        <p14:creationId xmlns:p14="http://schemas.microsoft.com/office/powerpoint/2010/main" val="2577522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1">
            <a:extLst>
              <a:ext uri="{FF2B5EF4-FFF2-40B4-BE49-F238E27FC236}">
                <a16:creationId xmlns:a16="http://schemas.microsoft.com/office/drawing/2014/main" id="{469AA511-5C41-A6B7-F502-D4BC1DB1B5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9052" y="4724420"/>
            <a:ext cx="6914815" cy="1230109"/>
          </a:xfrm>
          <a:prstGeom prst="rect">
            <a:avLst/>
          </a:prstGeom>
        </p:spPr>
      </p:pic>
      <p:cxnSp>
        <p:nvCxnSpPr>
          <p:cNvPr id="32" name="Straight Arrow Connector 66">
            <a:extLst>
              <a:ext uri="{FF2B5EF4-FFF2-40B4-BE49-F238E27FC236}">
                <a16:creationId xmlns:a16="http://schemas.microsoft.com/office/drawing/2014/main" id="{88B84585-139B-16A8-4DD0-22BA6377C84F}"/>
              </a:ext>
            </a:extLst>
          </p:cNvPr>
          <p:cNvCxnSpPr>
            <a:cxnSpLocks/>
          </p:cNvCxnSpPr>
          <p:nvPr/>
        </p:nvCxnSpPr>
        <p:spPr>
          <a:xfrm>
            <a:off x="3504440" y="4255937"/>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67">
            <a:extLst>
              <a:ext uri="{FF2B5EF4-FFF2-40B4-BE49-F238E27FC236}">
                <a16:creationId xmlns:a16="http://schemas.microsoft.com/office/drawing/2014/main" id="{AE199520-7FA2-4005-AFAD-801909D3655E}"/>
              </a:ext>
            </a:extLst>
          </p:cNvPr>
          <p:cNvCxnSpPr>
            <a:cxnSpLocks/>
          </p:cNvCxnSpPr>
          <p:nvPr/>
        </p:nvCxnSpPr>
        <p:spPr>
          <a:xfrm>
            <a:off x="5130040" y="4255937"/>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68">
            <a:extLst>
              <a:ext uri="{FF2B5EF4-FFF2-40B4-BE49-F238E27FC236}">
                <a16:creationId xmlns:a16="http://schemas.microsoft.com/office/drawing/2014/main" id="{3B697065-4048-AD8D-8C55-F5DF76989D61}"/>
              </a:ext>
            </a:extLst>
          </p:cNvPr>
          <p:cNvCxnSpPr>
            <a:cxnSpLocks/>
          </p:cNvCxnSpPr>
          <p:nvPr/>
        </p:nvCxnSpPr>
        <p:spPr>
          <a:xfrm>
            <a:off x="6796280" y="4255937"/>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69">
            <a:extLst>
              <a:ext uri="{FF2B5EF4-FFF2-40B4-BE49-F238E27FC236}">
                <a16:creationId xmlns:a16="http://schemas.microsoft.com/office/drawing/2014/main" id="{DD0FE4C7-6270-B8DF-9562-A4CB5DCAB01B}"/>
              </a:ext>
            </a:extLst>
          </p:cNvPr>
          <p:cNvCxnSpPr>
            <a:cxnSpLocks/>
          </p:cNvCxnSpPr>
          <p:nvPr/>
        </p:nvCxnSpPr>
        <p:spPr>
          <a:xfrm>
            <a:off x="8411720" y="4255937"/>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70">
            <a:extLst>
              <a:ext uri="{FF2B5EF4-FFF2-40B4-BE49-F238E27FC236}">
                <a16:creationId xmlns:a16="http://schemas.microsoft.com/office/drawing/2014/main" id="{A063B5A3-796B-EB19-2B80-AFE78DD9544F}"/>
              </a:ext>
            </a:extLst>
          </p:cNvPr>
          <p:cNvCxnSpPr>
            <a:cxnSpLocks/>
          </p:cNvCxnSpPr>
          <p:nvPr/>
        </p:nvCxnSpPr>
        <p:spPr>
          <a:xfrm>
            <a:off x="10027160" y="4255937"/>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 name="Tytuł 3">
            <a:extLst>
              <a:ext uri="{FF2B5EF4-FFF2-40B4-BE49-F238E27FC236}">
                <a16:creationId xmlns:a16="http://schemas.microsoft.com/office/drawing/2014/main" id="{15BF3943-1F37-8BC7-BFDA-BDAE935A69CF}"/>
              </a:ext>
            </a:extLst>
          </p:cNvPr>
          <p:cNvSpPr>
            <a:spLocks noGrp="1"/>
          </p:cNvSpPr>
          <p:nvPr>
            <p:ph type="title"/>
          </p:nvPr>
        </p:nvSpPr>
        <p:spPr/>
        <p:txBody>
          <a:bodyPr/>
          <a:lstStyle/>
          <a:p>
            <a:r>
              <a:rPr lang="pl-PL"/>
              <a:t>Our Theory of Change</a:t>
            </a:r>
          </a:p>
        </p:txBody>
      </p:sp>
      <p:pic>
        <p:nvPicPr>
          <p:cNvPr id="45" name="Graphic 6">
            <a:extLst>
              <a:ext uri="{FF2B5EF4-FFF2-40B4-BE49-F238E27FC236}">
                <a16:creationId xmlns:a16="http://schemas.microsoft.com/office/drawing/2014/main" id="{76108587-B2F0-0DB3-D9D5-4DC7A42A587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657749" y="3464947"/>
            <a:ext cx="4573668" cy="452448"/>
          </a:xfrm>
          <a:prstGeom prst="rect">
            <a:avLst/>
          </a:prstGeom>
        </p:spPr>
      </p:pic>
      <p:sp>
        <p:nvSpPr>
          <p:cNvPr id="8" name="TextBox 22">
            <a:extLst>
              <a:ext uri="{FF2B5EF4-FFF2-40B4-BE49-F238E27FC236}">
                <a16:creationId xmlns:a16="http://schemas.microsoft.com/office/drawing/2014/main" id="{CD91B281-F4F9-B245-348E-243430E4B1D6}"/>
              </a:ext>
            </a:extLst>
          </p:cNvPr>
          <p:cNvSpPr txBox="1"/>
          <p:nvPr/>
        </p:nvSpPr>
        <p:spPr>
          <a:xfrm>
            <a:off x="3322960" y="3628615"/>
            <a:ext cx="6910337" cy="617327"/>
          </a:xfrm>
          <a:prstGeom prst="rect">
            <a:avLst/>
          </a:prstGeom>
          <a:solidFill>
            <a:srgbClr val="222B75"/>
          </a:solidFill>
        </p:spPr>
        <p:txBody>
          <a:bodyPr wrap="square" lIns="91440" tIns="45720" rIns="91440" bIns="45720" rtlCol="0" anchor="ctr">
            <a:noAutofit/>
          </a:bodyPr>
          <a:lstStyle/>
          <a:p>
            <a:pPr algn="ctr"/>
            <a:r>
              <a:rPr lang="en-GB" sz="2400" b="1">
                <a:solidFill>
                  <a:schemeClr val="bg1"/>
                </a:solidFill>
                <a:latin typeface="Montserrat Ultra-Bold" panose="020B0604020202020204" charset="0"/>
                <a:ea typeface="+mj-ea"/>
                <a:cs typeface="+mj-cs"/>
              </a:rPr>
              <a:t>Social and Economic Empowerment</a:t>
            </a:r>
            <a:endParaRPr lang="en-US" sz="2400" b="1">
              <a:solidFill>
                <a:schemeClr val="bg1"/>
              </a:solidFill>
              <a:latin typeface="Montserrat Ultra-Bold" panose="020B0604020202020204" charset="0"/>
              <a:ea typeface="+mj-ea"/>
              <a:cs typeface="+mj-cs"/>
            </a:endParaRPr>
          </a:p>
        </p:txBody>
      </p:sp>
      <p:cxnSp>
        <p:nvCxnSpPr>
          <p:cNvPr id="2" name="Straight Arrow Connector 56">
            <a:extLst>
              <a:ext uri="{FF2B5EF4-FFF2-40B4-BE49-F238E27FC236}">
                <a16:creationId xmlns:a16="http://schemas.microsoft.com/office/drawing/2014/main" id="{E6547B46-FC1A-09D2-D32F-7B884D61BAE8}"/>
              </a:ext>
            </a:extLst>
          </p:cNvPr>
          <p:cNvCxnSpPr>
            <a:cxnSpLocks/>
          </p:cNvCxnSpPr>
          <p:nvPr/>
        </p:nvCxnSpPr>
        <p:spPr>
          <a:xfrm>
            <a:off x="9875233" y="308012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57">
            <a:extLst>
              <a:ext uri="{FF2B5EF4-FFF2-40B4-BE49-F238E27FC236}">
                <a16:creationId xmlns:a16="http://schemas.microsoft.com/office/drawing/2014/main" id="{B9731EE8-39C6-419E-A325-76F05C20ADEB}"/>
              </a:ext>
            </a:extLst>
          </p:cNvPr>
          <p:cNvCxnSpPr>
            <a:cxnSpLocks/>
          </p:cNvCxnSpPr>
          <p:nvPr/>
        </p:nvCxnSpPr>
        <p:spPr>
          <a:xfrm>
            <a:off x="7782273" y="308012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8">
            <a:extLst>
              <a:ext uri="{FF2B5EF4-FFF2-40B4-BE49-F238E27FC236}">
                <a16:creationId xmlns:a16="http://schemas.microsoft.com/office/drawing/2014/main" id="{AC51A432-87F5-FEF1-8971-CA4088CC14C0}"/>
              </a:ext>
            </a:extLst>
          </p:cNvPr>
          <p:cNvCxnSpPr>
            <a:cxnSpLocks/>
          </p:cNvCxnSpPr>
          <p:nvPr/>
        </p:nvCxnSpPr>
        <p:spPr>
          <a:xfrm>
            <a:off x="5740113" y="311060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59">
            <a:extLst>
              <a:ext uri="{FF2B5EF4-FFF2-40B4-BE49-F238E27FC236}">
                <a16:creationId xmlns:a16="http://schemas.microsoft.com/office/drawing/2014/main" id="{1C18AE07-B564-6B9A-EB00-0B9836AB1AA6}"/>
              </a:ext>
            </a:extLst>
          </p:cNvPr>
          <p:cNvCxnSpPr>
            <a:cxnSpLocks/>
          </p:cNvCxnSpPr>
          <p:nvPr/>
        </p:nvCxnSpPr>
        <p:spPr>
          <a:xfrm>
            <a:off x="3728433" y="308012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55">
            <a:extLst>
              <a:ext uri="{FF2B5EF4-FFF2-40B4-BE49-F238E27FC236}">
                <a16:creationId xmlns:a16="http://schemas.microsoft.com/office/drawing/2014/main" id="{EDFECB41-8D1A-D4BE-66F5-585776834441}"/>
              </a:ext>
            </a:extLst>
          </p:cNvPr>
          <p:cNvCxnSpPr>
            <a:cxnSpLocks/>
          </p:cNvCxnSpPr>
          <p:nvPr/>
        </p:nvCxnSpPr>
        <p:spPr>
          <a:xfrm>
            <a:off x="10108913" y="207428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50">
            <a:extLst>
              <a:ext uri="{FF2B5EF4-FFF2-40B4-BE49-F238E27FC236}">
                <a16:creationId xmlns:a16="http://schemas.microsoft.com/office/drawing/2014/main" id="{2F1A320F-FF45-52D5-842E-FC2CF9FBFB0D}"/>
              </a:ext>
            </a:extLst>
          </p:cNvPr>
          <p:cNvCxnSpPr>
            <a:cxnSpLocks/>
          </p:cNvCxnSpPr>
          <p:nvPr/>
        </p:nvCxnSpPr>
        <p:spPr>
          <a:xfrm>
            <a:off x="7975313" y="214540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52">
            <a:extLst>
              <a:ext uri="{FF2B5EF4-FFF2-40B4-BE49-F238E27FC236}">
                <a16:creationId xmlns:a16="http://schemas.microsoft.com/office/drawing/2014/main" id="{5A29AC45-BCD8-6420-E1E5-1DF220C3644D}"/>
              </a:ext>
            </a:extLst>
          </p:cNvPr>
          <p:cNvCxnSpPr>
            <a:cxnSpLocks/>
          </p:cNvCxnSpPr>
          <p:nvPr/>
        </p:nvCxnSpPr>
        <p:spPr>
          <a:xfrm flipH="1">
            <a:off x="8442005" y="2157698"/>
            <a:ext cx="586684" cy="45406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41">
            <a:extLst>
              <a:ext uri="{FF2B5EF4-FFF2-40B4-BE49-F238E27FC236}">
                <a16:creationId xmlns:a16="http://schemas.microsoft.com/office/drawing/2014/main" id="{36B2CA3E-67DA-9EFF-5435-F9EDFB94BF37}"/>
              </a:ext>
            </a:extLst>
          </p:cNvPr>
          <p:cNvCxnSpPr>
            <a:cxnSpLocks/>
          </p:cNvCxnSpPr>
          <p:nvPr/>
        </p:nvCxnSpPr>
        <p:spPr>
          <a:xfrm>
            <a:off x="3484593" y="218604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46">
            <a:extLst>
              <a:ext uri="{FF2B5EF4-FFF2-40B4-BE49-F238E27FC236}">
                <a16:creationId xmlns:a16="http://schemas.microsoft.com/office/drawing/2014/main" id="{FF977A0D-C74C-8109-469E-E6A7FE5649E0}"/>
              </a:ext>
            </a:extLst>
          </p:cNvPr>
          <p:cNvCxnSpPr>
            <a:cxnSpLocks/>
          </p:cNvCxnSpPr>
          <p:nvPr/>
        </p:nvCxnSpPr>
        <p:spPr>
          <a:xfrm flipH="1">
            <a:off x="3798885" y="2157698"/>
            <a:ext cx="586684" cy="45406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48">
            <a:extLst>
              <a:ext uri="{FF2B5EF4-FFF2-40B4-BE49-F238E27FC236}">
                <a16:creationId xmlns:a16="http://schemas.microsoft.com/office/drawing/2014/main" id="{091B839E-8131-4096-BE7B-6201BFF410FD}"/>
              </a:ext>
            </a:extLst>
          </p:cNvPr>
          <p:cNvCxnSpPr>
            <a:cxnSpLocks/>
          </p:cNvCxnSpPr>
          <p:nvPr/>
        </p:nvCxnSpPr>
        <p:spPr>
          <a:xfrm>
            <a:off x="5171153" y="214540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43">
            <a:extLst>
              <a:ext uri="{FF2B5EF4-FFF2-40B4-BE49-F238E27FC236}">
                <a16:creationId xmlns:a16="http://schemas.microsoft.com/office/drawing/2014/main" id="{D71E8E1D-4ED0-1081-C1E2-B1A2E08C68AB}"/>
              </a:ext>
            </a:extLst>
          </p:cNvPr>
          <p:cNvGrpSpPr/>
          <p:nvPr/>
        </p:nvGrpSpPr>
        <p:grpSpPr>
          <a:xfrm>
            <a:off x="2638593" y="1355972"/>
            <a:ext cx="8305220" cy="886771"/>
            <a:chOff x="2863490" y="1625526"/>
            <a:chExt cx="8305220" cy="1128701"/>
          </a:xfrm>
        </p:grpSpPr>
        <p:pic>
          <p:nvPicPr>
            <p:cNvPr id="21" name="Graphic 4">
              <a:extLst>
                <a:ext uri="{FF2B5EF4-FFF2-40B4-BE49-F238E27FC236}">
                  <a16:creationId xmlns:a16="http://schemas.microsoft.com/office/drawing/2014/main" id="{9D205CD6-3598-618B-2FA8-48523DBD056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63490" y="1706551"/>
              <a:ext cx="1692000" cy="1001375"/>
            </a:xfrm>
            <a:prstGeom prst="rect">
              <a:avLst/>
            </a:prstGeom>
          </p:spPr>
        </p:pic>
        <p:pic>
          <p:nvPicPr>
            <p:cNvPr id="22" name="Graphic 5">
              <a:extLst>
                <a:ext uri="{FF2B5EF4-FFF2-40B4-BE49-F238E27FC236}">
                  <a16:creationId xmlns:a16="http://schemas.microsoft.com/office/drawing/2014/main" id="{A6F2C964-EC58-D88A-6450-8FC8E68BB3B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V="1">
              <a:off x="4510258" y="1752851"/>
              <a:ext cx="1692000" cy="1001375"/>
            </a:xfrm>
            <a:prstGeom prst="rect">
              <a:avLst/>
            </a:prstGeom>
          </p:spPr>
        </p:pic>
        <p:pic>
          <p:nvPicPr>
            <p:cNvPr id="23" name="Graphic 6">
              <a:extLst>
                <a:ext uri="{FF2B5EF4-FFF2-40B4-BE49-F238E27FC236}">
                  <a16:creationId xmlns:a16="http://schemas.microsoft.com/office/drawing/2014/main" id="{20336438-F317-3D80-B18D-837C6AABFB8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7026" y="1645905"/>
              <a:ext cx="1692000" cy="1001375"/>
            </a:xfrm>
            <a:prstGeom prst="rect">
              <a:avLst/>
            </a:prstGeom>
          </p:spPr>
        </p:pic>
        <p:pic>
          <p:nvPicPr>
            <p:cNvPr id="24" name="Graphic 7">
              <a:extLst>
                <a:ext uri="{FF2B5EF4-FFF2-40B4-BE49-F238E27FC236}">
                  <a16:creationId xmlns:a16="http://schemas.microsoft.com/office/drawing/2014/main" id="{9D9C2030-B9EC-614D-A55F-E0527E7BCB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V="1">
              <a:off x="7816868" y="1706551"/>
              <a:ext cx="1692000" cy="1001375"/>
            </a:xfrm>
            <a:prstGeom prst="rect">
              <a:avLst/>
            </a:prstGeom>
          </p:spPr>
        </p:pic>
        <p:pic>
          <p:nvPicPr>
            <p:cNvPr id="25" name="Graphic 8">
              <a:extLst>
                <a:ext uri="{FF2B5EF4-FFF2-40B4-BE49-F238E27FC236}">
                  <a16:creationId xmlns:a16="http://schemas.microsoft.com/office/drawing/2014/main" id="{6C4B3748-C87F-407A-A997-A2FB82868E3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76710" y="1625526"/>
              <a:ext cx="1692000" cy="1001375"/>
            </a:xfrm>
            <a:prstGeom prst="rect">
              <a:avLst/>
            </a:prstGeom>
          </p:spPr>
        </p:pic>
      </p:grpSp>
      <p:grpSp>
        <p:nvGrpSpPr>
          <p:cNvPr id="26" name="Group 44">
            <a:extLst>
              <a:ext uri="{FF2B5EF4-FFF2-40B4-BE49-F238E27FC236}">
                <a16:creationId xmlns:a16="http://schemas.microsoft.com/office/drawing/2014/main" id="{6BA5675C-B7EF-8138-6885-BB72B80B175E}"/>
              </a:ext>
            </a:extLst>
          </p:cNvPr>
          <p:cNvGrpSpPr/>
          <p:nvPr/>
        </p:nvGrpSpPr>
        <p:grpSpPr>
          <a:xfrm>
            <a:off x="2638593" y="2594573"/>
            <a:ext cx="8369141" cy="726962"/>
            <a:chOff x="2863490" y="2914449"/>
            <a:chExt cx="8369141" cy="898682"/>
          </a:xfrm>
        </p:grpSpPr>
        <p:pic>
          <p:nvPicPr>
            <p:cNvPr id="27" name="Graphic 14">
              <a:extLst>
                <a:ext uri="{FF2B5EF4-FFF2-40B4-BE49-F238E27FC236}">
                  <a16:creationId xmlns:a16="http://schemas.microsoft.com/office/drawing/2014/main" id="{734F4914-8982-F3AA-2600-B1B48301F07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863490" y="3013740"/>
              <a:ext cx="2062116" cy="716583"/>
            </a:xfrm>
            <a:prstGeom prst="rect">
              <a:avLst/>
            </a:prstGeom>
          </p:spPr>
        </p:pic>
        <p:pic>
          <p:nvPicPr>
            <p:cNvPr id="28" name="Graphic 15">
              <a:extLst>
                <a:ext uri="{FF2B5EF4-FFF2-40B4-BE49-F238E27FC236}">
                  <a16:creationId xmlns:a16="http://schemas.microsoft.com/office/drawing/2014/main" id="{8D24F8B6-5EA8-4F51-661C-B152574B7E2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V="1">
              <a:off x="4852902" y="2954786"/>
              <a:ext cx="2062116" cy="858345"/>
            </a:xfrm>
            <a:prstGeom prst="rect">
              <a:avLst/>
            </a:prstGeom>
          </p:spPr>
        </p:pic>
        <p:pic>
          <p:nvPicPr>
            <p:cNvPr id="29" name="Graphic 16">
              <a:extLst>
                <a:ext uri="{FF2B5EF4-FFF2-40B4-BE49-F238E27FC236}">
                  <a16:creationId xmlns:a16="http://schemas.microsoft.com/office/drawing/2014/main" id="{D0C0841D-7937-E953-E1BA-EB9E4487951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869012" y="3013687"/>
              <a:ext cx="2106535" cy="716584"/>
            </a:xfrm>
            <a:prstGeom prst="rect">
              <a:avLst/>
            </a:prstGeom>
          </p:spPr>
        </p:pic>
        <p:pic>
          <p:nvPicPr>
            <p:cNvPr id="30" name="Graphic 17">
              <a:extLst>
                <a:ext uri="{FF2B5EF4-FFF2-40B4-BE49-F238E27FC236}">
                  <a16:creationId xmlns:a16="http://schemas.microsoft.com/office/drawing/2014/main" id="{FF687657-66EB-B6C4-1B23-5FC686E3DF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920478" y="2914449"/>
              <a:ext cx="2312153" cy="753375"/>
            </a:xfrm>
            <a:prstGeom prst="rect">
              <a:avLst/>
            </a:prstGeom>
          </p:spPr>
        </p:pic>
      </p:grpSp>
      <p:cxnSp>
        <p:nvCxnSpPr>
          <p:cNvPr id="31" name="Straight Arrow Connector 49">
            <a:extLst>
              <a:ext uri="{FF2B5EF4-FFF2-40B4-BE49-F238E27FC236}">
                <a16:creationId xmlns:a16="http://schemas.microsoft.com/office/drawing/2014/main" id="{A24F9B93-2B13-4C53-251A-2C06D335FEB4}"/>
              </a:ext>
            </a:extLst>
          </p:cNvPr>
          <p:cNvCxnSpPr>
            <a:cxnSpLocks/>
          </p:cNvCxnSpPr>
          <p:nvPr/>
        </p:nvCxnSpPr>
        <p:spPr>
          <a:xfrm>
            <a:off x="7030433" y="2145406"/>
            <a:ext cx="0" cy="468483"/>
          </a:xfrm>
          <a:prstGeom prst="straightConnector1">
            <a:avLst/>
          </a:prstGeom>
          <a:ln w="635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9">
            <a:extLst>
              <a:ext uri="{FF2B5EF4-FFF2-40B4-BE49-F238E27FC236}">
                <a16:creationId xmlns:a16="http://schemas.microsoft.com/office/drawing/2014/main" id="{A93CC44B-C958-DA18-7CE7-93B73DA8D4F3}"/>
              </a:ext>
            </a:extLst>
          </p:cNvPr>
          <p:cNvSpPr txBox="1"/>
          <p:nvPr/>
        </p:nvSpPr>
        <p:spPr>
          <a:xfrm>
            <a:off x="2762080" y="1518525"/>
            <a:ext cx="1365000" cy="577081"/>
          </a:xfrm>
          <a:prstGeom prst="rect">
            <a:avLst/>
          </a:prstGeom>
          <a:noFill/>
        </p:spPr>
        <p:txBody>
          <a:bodyPr wrap="square" rtlCol="0">
            <a:spAutoFit/>
          </a:bodyPr>
          <a:lstStyle/>
          <a:p>
            <a:pPr algn="ctr"/>
            <a:r>
              <a:rPr lang="en-GB" sz="1050" b="1">
                <a:solidFill>
                  <a:schemeClr val="bg1"/>
                </a:solidFill>
                <a:latin typeface="Montserrat" pitchFamily="2" charset="77"/>
              </a:rPr>
              <a:t>P</a:t>
            </a:r>
            <a:r>
              <a:rPr lang="en-NL" sz="1050" b="1">
                <a:solidFill>
                  <a:schemeClr val="bg1"/>
                </a:solidFill>
                <a:latin typeface="Montserrat" pitchFamily="2" charset="77"/>
              </a:rPr>
              <a:t>ersonal </a:t>
            </a:r>
            <a:r>
              <a:rPr lang="pl-PL" sz="1050" b="1">
                <a:solidFill>
                  <a:schemeClr val="bg1"/>
                </a:solidFill>
                <a:latin typeface="Montserrat" pitchFamily="2" charset="77"/>
              </a:rPr>
              <a:t>U</a:t>
            </a:r>
            <a:r>
              <a:rPr lang="en-NL" sz="1050" b="1">
                <a:solidFill>
                  <a:schemeClr val="bg1"/>
                </a:solidFill>
                <a:latin typeface="Montserrat" pitchFamily="2" charset="77"/>
              </a:rPr>
              <a:t>nderstanding &amp; </a:t>
            </a:r>
            <a:r>
              <a:rPr lang="pl-PL" sz="1050" b="1">
                <a:solidFill>
                  <a:schemeClr val="bg1"/>
                </a:solidFill>
                <a:latin typeface="Montserrat" pitchFamily="2" charset="77"/>
              </a:rPr>
              <a:t>E</a:t>
            </a:r>
            <a:r>
              <a:rPr lang="en-NL" sz="1050" b="1">
                <a:solidFill>
                  <a:schemeClr val="bg1"/>
                </a:solidFill>
                <a:latin typeface="Montserrat" pitchFamily="2" charset="77"/>
              </a:rPr>
              <a:t>xploration</a:t>
            </a:r>
          </a:p>
        </p:txBody>
      </p:sp>
      <p:sp>
        <p:nvSpPr>
          <p:cNvPr id="38" name="TextBox 10">
            <a:extLst>
              <a:ext uri="{FF2B5EF4-FFF2-40B4-BE49-F238E27FC236}">
                <a16:creationId xmlns:a16="http://schemas.microsoft.com/office/drawing/2014/main" id="{8B068032-8462-9529-F810-55978321084C}"/>
              </a:ext>
            </a:extLst>
          </p:cNvPr>
          <p:cNvSpPr txBox="1"/>
          <p:nvPr/>
        </p:nvSpPr>
        <p:spPr>
          <a:xfrm>
            <a:off x="4441258" y="1622466"/>
            <a:ext cx="1298855" cy="415498"/>
          </a:xfrm>
          <a:prstGeom prst="rect">
            <a:avLst/>
          </a:prstGeom>
          <a:noFill/>
        </p:spPr>
        <p:txBody>
          <a:bodyPr wrap="square" rtlCol="0">
            <a:spAutoFit/>
          </a:bodyPr>
          <a:lstStyle/>
          <a:p>
            <a:pPr algn="ctr"/>
            <a:r>
              <a:rPr lang="nl-NL" sz="1050" b="1" err="1">
                <a:solidFill>
                  <a:schemeClr val="bg1"/>
                </a:solidFill>
                <a:latin typeface="Montserrat" pitchFamily="2" charset="77"/>
              </a:rPr>
              <a:t>Rights</a:t>
            </a:r>
            <a:r>
              <a:rPr lang="nl-NL" sz="1050" b="1">
                <a:solidFill>
                  <a:schemeClr val="bg1"/>
                </a:solidFill>
                <a:latin typeface="Montserrat" pitchFamily="2" charset="77"/>
              </a:rPr>
              <a:t> &amp; </a:t>
            </a:r>
            <a:r>
              <a:rPr lang="nl-NL" sz="1050" b="1" err="1">
                <a:solidFill>
                  <a:schemeClr val="bg1"/>
                </a:solidFill>
                <a:latin typeface="Montserrat" pitchFamily="2" charset="77"/>
              </a:rPr>
              <a:t>Responsibilities</a:t>
            </a:r>
            <a:endParaRPr lang="en-NL" sz="1050" b="1">
              <a:solidFill>
                <a:schemeClr val="bg1"/>
              </a:solidFill>
              <a:latin typeface="Montserrat" pitchFamily="2" charset="77"/>
            </a:endParaRPr>
          </a:p>
        </p:txBody>
      </p:sp>
      <p:sp>
        <p:nvSpPr>
          <p:cNvPr id="39" name="TextBox 11">
            <a:extLst>
              <a:ext uri="{FF2B5EF4-FFF2-40B4-BE49-F238E27FC236}">
                <a16:creationId xmlns:a16="http://schemas.microsoft.com/office/drawing/2014/main" id="{3A9C3E13-D82C-B385-F559-61BB471A9B3E}"/>
              </a:ext>
            </a:extLst>
          </p:cNvPr>
          <p:cNvSpPr txBox="1"/>
          <p:nvPr/>
        </p:nvSpPr>
        <p:spPr>
          <a:xfrm>
            <a:off x="6190883" y="1541441"/>
            <a:ext cx="1186356" cy="415498"/>
          </a:xfrm>
          <a:prstGeom prst="rect">
            <a:avLst/>
          </a:prstGeom>
          <a:noFill/>
        </p:spPr>
        <p:txBody>
          <a:bodyPr wrap="square" rtlCol="0">
            <a:spAutoFit/>
          </a:bodyPr>
          <a:lstStyle/>
          <a:p>
            <a:pPr algn="ctr"/>
            <a:r>
              <a:rPr lang="nl-NL" sz="1050" b="1" err="1">
                <a:solidFill>
                  <a:schemeClr val="bg1"/>
                </a:solidFill>
                <a:latin typeface="Montserrat" pitchFamily="2" charset="77"/>
              </a:rPr>
              <a:t>Saving</a:t>
            </a:r>
            <a:r>
              <a:rPr lang="nl-NL" sz="1050" b="1">
                <a:solidFill>
                  <a:schemeClr val="bg1"/>
                </a:solidFill>
                <a:latin typeface="Montserrat" pitchFamily="2" charset="77"/>
              </a:rPr>
              <a:t> &amp; S</a:t>
            </a:r>
            <a:r>
              <a:rPr lang="nl-NL" sz="1050" b="1" err="1">
                <a:solidFill>
                  <a:schemeClr val="bg1"/>
                </a:solidFill>
                <a:latin typeface="Montserrat" pitchFamily="2" charset="77"/>
              </a:rPr>
              <a:t>pending</a:t>
            </a:r>
            <a:endParaRPr lang="en-NL" sz="1050" b="1">
              <a:solidFill>
                <a:schemeClr val="bg1"/>
              </a:solidFill>
              <a:latin typeface="Montserrat" pitchFamily="2" charset="77"/>
            </a:endParaRPr>
          </a:p>
        </p:txBody>
      </p:sp>
      <p:sp>
        <p:nvSpPr>
          <p:cNvPr id="40" name="TextBox 12">
            <a:extLst>
              <a:ext uri="{FF2B5EF4-FFF2-40B4-BE49-F238E27FC236}">
                <a16:creationId xmlns:a16="http://schemas.microsoft.com/office/drawing/2014/main" id="{8896D077-A9A2-B4ED-CBBC-B24B2BB2BE9D}"/>
              </a:ext>
            </a:extLst>
          </p:cNvPr>
          <p:cNvSpPr txBox="1"/>
          <p:nvPr/>
        </p:nvSpPr>
        <p:spPr>
          <a:xfrm>
            <a:off x="7807816" y="1610891"/>
            <a:ext cx="1186356" cy="415498"/>
          </a:xfrm>
          <a:prstGeom prst="rect">
            <a:avLst/>
          </a:prstGeom>
          <a:noFill/>
        </p:spPr>
        <p:txBody>
          <a:bodyPr wrap="square" rtlCol="0">
            <a:spAutoFit/>
          </a:bodyPr>
          <a:lstStyle/>
          <a:p>
            <a:pPr algn="ctr"/>
            <a:r>
              <a:rPr lang="nl-NL" sz="1050" b="1">
                <a:solidFill>
                  <a:schemeClr val="bg1"/>
                </a:solidFill>
                <a:latin typeface="Montserrat" pitchFamily="2" charset="77"/>
              </a:rPr>
              <a:t>Planning &amp; B</a:t>
            </a:r>
            <a:r>
              <a:rPr lang="nl-NL" sz="1050" b="1" err="1">
                <a:solidFill>
                  <a:schemeClr val="bg1"/>
                </a:solidFill>
                <a:latin typeface="Montserrat" pitchFamily="2" charset="77"/>
              </a:rPr>
              <a:t>udgeting</a:t>
            </a:r>
            <a:endParaRPr lang="en-NL" sz="1050" b="1">
              <a:solidFill>
                <a:schemeClr val="bg1"/>
              </a:solidFill>
              <a:latin typeface="Montserrat" pitchFamily="2" charset="77"/>
            </a:endParaRPr>
          </a:p>
        </p:txBody>
      </p:sp>
      <p:sp>
        <p:nvSpPr>
          <p:cNvPr id="41" name="TextBox 13">
            <a:extLst>
              <a:ext uri="{FF2B5EF4-FFF2-40B4-BE49-F238E27FC236}">
                <a16:creationId xmlns:a16="http://schemas.microsoft.com/office/drawing/2014/main" id="{32F14C3F-524F-44BB-2B96-818B39D34F3B}"/>
              </a:ext>
            </a:extLst>
          </p:cNvPr>
          <p:cNvSpPr txBox="1"/>
          <p:nvPr/>
        </p:nvSpPr>
        <p:spPr>
          <a:xfrm>
            <a:off x="9283972" y="1541675"/>
            <a:ext cx="1614610" cy="415498"/>
          </a:xfrm>
          <a:prstGeom prst="rect">
            <a:avLst/>
          </a:prstGeom>
          <a:noFill/>
        </p:spPr>
        <p:txBody>
          <a:bodyPr wrap="square" rtlCol="0">
            <a:spAutoFit/>
          </a:bodyPr>
          <a:lstStyle/>
          <a:p>
            <a:pPr algn="ctr"/>
            <a:r>
              <a:rPr lang="nl-NL" sz="1050" b="1" err="1">
                <a:solidFill>
                  <a:schemeClr val="bg1"/>
                </a:solidFill>
                <a:latin typeface="Montserrat" pitchFamily="2" charset="77"/>
              </a:rPr>
              <a:t>Social</a:t>
            </a:r>
            <a:r>
              <a:rPr lang="nl-NL" sz="1050" b="1">
                <a:solidFill>
                  <a:schemeClr val="bg1"/>
                </a:solidFill>
                <a:latin typeface="Montserrat" pitchFamily="2" charset="77"/>
              </a:rPr>
              <a:t> &amp; Financial </a:t>
            </a:r>
            <a:r>
              <a:rPr lang="nl-NL" sz="1050" b="1" err="1">
                <a:solidFill>
                  <a:schemeClr val="bg1"/>
                </a:solidFill>
                <a:latin typeface="Montserrat" pitchFamily="2" charset="77"/>
              </a:rPr>
              <a:t>Enterprise</a:t>
            </a:r>
            <a:endParaRPr lang="en-NL" sz="1050" b="1">
              <a:solidFill>
                <a:schemeClr val="bg1"/>
              </a:solidFill>
              <a:latin typeface="Montserrat" pitchFamily="2" charset="77"/>
            </a:endParaRPr>
          </a:p>
        </p:txBody>
      </p:sp>
      <p:sp>
        <p:nvSpPr>
          <p:cNvPr id="42" name="TextBox 18">
            <a:extLst>
              <a:ext uri="{FF2B5EF4-FFF2-40B4-BE49-F238E27FC236}">
                <a16:creationId xmlns:a16="http://schemas.microsoft.com/office/drawing/2014/main" id="{0698E713-C885-3B6C-BB91-93204FE6614A}"/>
              </a:ext>
            </a:extLst>
          </p:cNvPr>
          <p:cNvSpPr txBox="1"/>
          <p:nvPr/>
        </p:nvSpPr>
        <p:spPr>
          <a:xfrm>
            <a:off x="2650833" y="2705444"/>
            <a:ext cx="1956778" cy="523220"/>
          </a:xfrm>
          <a:prstGeom prst="rect">
            <a:avLst/>
          </a:prstGeom>
          <a:noFill/>
        </p:spPr>
        <p:txBody>
          <a:bodyPr wrap="square" rtlCol="0">
            <a:spAutoFit/>
          </a:bodyPr>
          <a:lstStyle/>
          <a:p>
            <a:pPr algn="ctr"/>
            <a:r>
              <a:rPr lang="en-GB" sz="1400" b="1">
                <a:solidFill>
                  <a:schemeClr val="bg1"/>
                </a:solidFill>
                <a:latin typeface="Montserrat" pitchFamily="2" charset="0"/>
                <a:ea typeface="+mj-ea"/>
                <a:cs typeface="+mj-cs"/>
              </a:rPr>
              <a:t>Positive</a:t>
            </a:r>
          </a:p>
          <a:p>
            <a:pPr algn="ctr"/>
            <a:r>
              <a:rPr lang="en-GB" sz="1400" b="1">
                <a:solidFill>
                  <a:schemeClr val="bg1"/>
                </a:solidFill>
                <a:latin typeface="Montserrat" pitchFamily="2" charset="0"/>
                <a:ea typeface="+mj-ea"/>
                <a:cs typeface="+mj-cs"/>
              </a:rPr>
              <a:t>Attitudes</a:t>
            </a:r>
            <a:endParaRPr lang="en-NL" sz="1400" b="1">
              <a:solidFill>
                <a:schemeClr val="bg1"/>
              </a:solidFill>
              <a:latin typeface="Montserrat" pitchFamily="2" charset="77"/>
            </a:endParaRPr>
          </a:p>
        </p:txBody>
      </p:sp>
      <p:sp>
        <p:nvSpPr>
          <p:cNvPr id="43" name="TextBox 19">
            <a:extLst>
              <a:ext uri="{FF2B5EF4-FFF2-40B4-BE49-F238E27FC236}">
                <a16:creationId xmlns:a16="http://schemas.microsoft.com/office/drawing/2014/main" id="{83DEA835-C588-F13E-AA61-78D4F822ABE9}"/>
              </a:ext>
            </a:extLst>
          </p:cNvPr>
          <p:cNvSpPr txBox="1"/>
          <p:nvPr/>
        </p:nvSpPr>
        <p:spPr>
          <a:xfrm>
            <a:off x="4692991" y="2811562"/>
            <a:ext cx="1880457" cy="307777"/>
          </a:xfrm>
          <a:prstGeom prst="rect">
            <a:avLst/>
          </a:prstGeom>
          <a:noFill/>
        </p:spPr>
        <p:txBody>
          <a:bodyPr wrap="square" rtlCol="0">
            <a:spAutoFit/>
          </a:bodyPr>
          <a:lstStyle/>
          <a:p>
            <a:pPr algn="ctr"/>
            <a:r>
              <a:rPr lang="nl-NL" sz="1400" b="1" err="1">
                <a:solidFill>
                  <a:schemeClr val="bg1"/>
                </a:solidFill>
                <a:latin typeface="Montserrat" pitchFamily="2" charset="77"/>
              </a:rPr>
              <a:t>Social</a:t>
            </a:r>
            <a:r>
              <a:rPr lang="nl-NL" sz="1400" b="1">
                <a:solidFill>
                  <a:schemeClr val="bg1"/>
                </a:solidFill>
                <a:latin typeface="Montserrat" pitchFamily="2" charset="77"/>
              </a:rPr>
              <a:t> Awareness</a:t>
            </a:r>
            <a:endParaRPr lang="en-NL" sz="1400" b="1">
              <a:solidFill>
                <a:schemeClr val="bg1"/>
              </a:solidFill>
              <a:latin typeface="Montserrat" pitchFamily="2" charset="77"/>
            </a:endParaRPr>
          </a:p>
        </p:txBody>
      </p:sp>
      <p:sp>
        <p:nvSpPr>
          <p:cNvPr id="44" name="TextBox 20">
            <a:extLst>
              <a:ext uri="{FF2B5EF4-FFF2-40B4-BE49-F238E27FC236}">
                <a16:creationId xmlns:a16="http://schemas.microsoft.com/office/drawing/2014/main" id="{28B15F59-96BC-6EEC-F067-D997980B8FDC}"/>
              </a:ext>
            </a:extLst>
          </p:cNvPr>
          <p:cNvSpPr txBox="1"/>
          <p:nvPr/>
        </p:nvSpPr>
        <p:spPr>
          <a:xfrm>
            <a:off x="6778128" y="2810390"/>
            <a:ext cx="1833715" cy="307777"/>
          </a:xfrm>
          <a:prstGeom prst="rect">
            <a:avLst/>
          </a:prstGeom>
          <a:noFill/>
        </p:spPr>
        <p:txBody>
          <a:bodyPr wrap="square" rtlCol="0">
            <a:spAutoFit/>
          </a:bodyPr>
          <a:lstStyle/>
          <a:p>
            <a:pPr algn="ctr"/>
            <a:r>
              <a:rPr lang="nl-NL" sz="1400" b="1">
                <a:solidFill>
                  <a:schemeClr val="bg1"/>
                </a:solidFill>
                <a:latin typeface="Montserrat" pitchFamily="2" charset="77"/>
              </a:rPr>
              <a:t>Financial Skills</a:t>
            </a:r>
            <a:endParaRPr lang="en-NL" sz="1400" b="1">
              <a:solidFill>
                <a:schemeClr val="bg1"/>
              </a:solidFill>
              <a:latin typeface="Montserrat" pitchFamily="2" charset="77"/>
            </a:endParaRPr>
          </a:p>
        </p:txBody>
      </p:sp>
      <p:sp>
        <p:nvSpPr>
          <p:cNvPr id="46" name="TextBox 21">
            <a:extLst>
              <a:ext uri="{FF2B5EF4-FFF2-40B4-BE49-F238E27FC236}">
                <a16:creationId xmlns:a16="http://schemas.microsoft.com/office/drawing/2014/main" id="{2F621C3C-8E8F-B964-A0C2-B75C325105A4}"/>
              </a:ext>
            </a:extLst>
          </p:cNvPr>
          <p:cNvSpPr txBox="1"/>
          <p:nvPr/>
        </p:nvSpPr>
        <p:spPr>
          <a:xfrm>
            <a:off x="8875351" y="2755178"/>
            <a:ext cx="1989651" cy="307777"/>
          </a:xfrm>
          <a:prstGeom prst="rect">
            <a:avLst/>
          </a:prstGeom>
          <a:noFill/>
        </p:spPr>
        <p:txBody>
          <a:bodyPr wrap="square" rtlCol="0">
            <a:spAutoFit/>
          </a:bodyPr>
          <a:lstStyle/>
          <a:p>
            <a:pPr algn="ctr"/>
            <a:r>
              <a:rPr lang="nl-NL" sz="1400" b="1" err="1">
                <a:solidFill>
                  <a:schemeClr val="bg1"/>
                </a:solidFill>
                <a:latin typeface="Montserrat" pitchFamily="2" charset="77"/>
              </a:rPr>
              <a:t>Practice</a:t>
            </a:r>
            <a:endParaRPr lang="en-NL" sz="1400" b="1">
              <a:solidFill>
                <a:schemeClr val="bg1"/>
              </a:solidFill>
              <a:latin typeface="Montserrat" pitchFamily="2" charset="77"/>
            </a:endParaRPr>
          </a:p>
        </p:txBody>
      </p:sp>
    </p:spTree>
    <p:extLst>
      <p:ext uri="{BB962C8B-B14F-4D97-AF65-F5344CB8AC3E}">
        <p14:creationId xmlns:p14="http://schemas.microsoft.com/office/powerpoint/2010/main" val="1466668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Aflatoun">
      <a:dk1>
        <a:srgbClr val="222B75"/>
      </a:dk1>
      <a:lt1>
        <a:srgbClr val="FFFFFF"/>
      </a:lt1>
      <a:dk2>
        <a:srgbClr val="0059A5"/>
      </a:dk2>
      <a:lt2>
        <a:srgbClr val="E7E6E6"/>
      </a:lt2>
      <a:accent1>
        <a:srgbClr val="0059A5"/>
      </a:accent1>
      <a:accent2>
        <a:srgbClr val="007EC3"/>
      </a:accent2>
      <a:accent3>
        <a:srgbClr val="E3BD24"/>
      </a:accent3>
      <a:accent4>
        <a:srgbClr val="222B75"/>
      </a:accent4>
      <a:accent5>
        <a:srgbClr val="0059A5"/>
      </a:accent5>
      <a:accent6>
        <a:srgbClr val="007EC3"/>
      </a:accent6>
      <a:hlink>
        <a:srgbClr val="5FABD6"/>
      </a:hlink>
      <a:folHlink>
        <a:srgbClr val="0059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flatoun">
    <a:dk1>
      <a:srgbClr val="222B75"/>
    </a:dk1>
    <a:lt1>
      <a:srgbClr val="FFFFFF"/>
    </a:lt1>
    <a:dk2>
      <a:srgbClr val="0059A5"/>
    </a:dk2>
    <a:lt2>
      <a:srgbClr val="E7E6E6"/>
    </a:lt2>
    <a:accent1>
      <a:srgbClr val="0059A5"/>
    </a:accent1>
    <a:accent2>
      <a:srgbClr val="007EC3"/>
    </a:accent2>
    <a:accent3>
      <a:srgbClr val="E3BD24"/>
    </a:accent3>
    <a:accent4>
      <a:srgbClr val="222B75"/>
    </a:accent4>
    <a:accent5>
      <a:srgbClr val="0059A5"/>
    </a:accent5>
    <a:accent6>
      <a:srgbClr val="007EC3"/>
    </a:accent6>
    <a:hlink>
      <a:srgbClr val="5FABD6"/>
    </a:hlink>
    <a:folHlink>
      <a:srgbClr val="0059A5"/>
    </a:folHlink>
  </a:clrScheme>
</a:themeOverride>
</file>

<file path=ppt/theme/themeOverride2.xml><?xml version="1.0" encoding="utf-8"?>
<a:themeOverride xmlns:a="http://schemas.openxmlformats.org/drawingml/2006/main">
  <a:clrScheme name="Aflatoun">
    <a:dk1>
      <a:srgbClr val="222B75"/>
    </a:dk1>
    <a:lt1>
      <a:srgbClr val="FFFFFF"/>
    </a:lt1>
    <a:dk2>
      <a:srgbClr val="0059A5"/>
    </a:dk2>
    <a:lt2>
      <a:srgbClr val="E7E6E6"/>
    </a:lt2>
    <a:accent1>
      <a:srgbClr val="0059A5"/>
    </a:accent1>
    <a:accent2>
      <a:srgbClr val="007EC3"/>
    </a:accent2>
    <a:accent3>
      <a:srgbClr val="E3BD24"/>
    </a:accent3>
    <a:accent4>
      <a:srgbClr val="222B75"/>
    </a:accent4>
    <a:accent5>
      <a:srgbClr val="0059A5"/>
    </a:accent5>
    <a:accent6>
      <a:srgbClr val="007EC3"/>
    </a:accent6>
    <a:hlink>
      <a:srgbClr val="5FABD6"/>
    </a:hlink>
    <a:folHlink>
      <a:srgbClr val="0059A5"/>
    </a:folHlink>
  </a:clrScheme>
</a:themeOverride>
</file>

<file path=ppt/theme/themeOverride3.xml><?xml version="1.0" encoding="utf-8"?>
<a:themeOverride xmlns:a="http://schemas.openxmlformats.org/drawingml/2006/main">
  <a:clrScheme name="Aflatoun">
    <a:dk1>
      <a:srgbClr val="222B75"/>
    </a:dk1>
    <a:lt1>
      <a:srgbClr val="FFFFFF"/>
    </a:lt1>
    <a:dk2>
      <a:srgbClr val="0059A5"/>
    </a:dk2>
    <a:lt2>
      <a:srgbClr val="E7E6E6"/>
    </a:lt2>
    <a:accent1>
      <a:srgbClr val="0059A5"/>
    </a:accent1>
    <a:accent2>
      <a:srgbClr val="007EC3"/>
    </a:accent2>
    <a:accent3>
      <a:srgbClr val="E3BD24"/>
    </a:accent3>
    <a:accent4>
      <a:srgbClr val="222B75"/>
    </a:accent4>
    <a:accent5>
      <a:srgbClr val="0059A5"/>
    </a:accent5>
    <a:accent6>
      <a:srgbClr val="007EC3"/>
    </a:accent6>
    <a:hlink>
      <a:srgbClr val="5FABD6"/>
    </a:hlink>
    <a:folHlink>
      <a:srgbClr val="0059A5"/>
    </a:folHlink>
  </a:clrScheme>
</a:themeOverride>
</file>

<file path=ppt/theme/themeOverride4.xml><?xml version="1.0" encoding="utf-8"?>
<a:themeOverride xmlns:a="http://schemas.openxmlformats.org/drawingml/2006/main">
  <a:clrScheme name="Aflatoun">
    <a:dk1>
      <a:srgbClr val="222B75"/>
    </a:dk1>
    <a:lt1>
      <a:srgbClr val="FFFFFF"/>
    </a:lt1>
    <a:dk2>
      <a:srgbClr val="0059A5"/>
    </a:dk2>
    <a:lt2>
      <a:srgbClr val="E7E6E6"/>
    </a:lt2>
    <a:accent1>
      <a:srgbClr val="0059A5"/>
    </a:accent1>
    <a:accent2>
      <a:srgbClr val="007EC3"/>
    </a:accent2>
    <a:accent3>
      <a:srgbClr val="E3BD24"/>
    </a:accent3>
    <a:accent4>
      <a:srgbClr val="222B75"/>
    </a:accent4>
    <a:accent5>
      <a:srgbClr val="0059A5"/>
    </a:accent5>
    <a:accent6>
      <a:srgbClr val="007EC3"/>
    </a:accent6>
    <a:hlink>
      <a:srgbClr val="5FABD6"/>
    </a:hlink>
    <a:folHlink>
      <a:srgbClr val="0059A5"/>
    </a:folHlink>
  </a:clrScheme>
</a:themeOverride>
</file>

<file path=ppt/theme/themeOverride5.xml><?xml version="1.0" encoding="utf-8"?>
<a:themeOverride xmlns:a="http://schemas.openxmlformats.org/drawingml/2006/main">
  <a:clrScheme name="Aflatoun">
    <a:dk1>
      <a:srgbClr val="222B75"/>
    </a:dk1>
    <a:lt1>
      <a:srgbClr val="FFFFFF"/>
    </a:lt1>
    <a:dk2>
      <a:srgbClr val="0059A5"/>
    </a:dk2>
    <a:lt2>
      <a:srgbClr val="E7E6E6"/>
    </a:lt2>
    <a:accent1>
      <a:srgbClr val="0059A5"/>
    </a:accent1>
    <a:accent2>
      <a:srgbClr val="007EC3"/>
    </a:accent2>
    <a:accent3>
      <a:srgbClr val="E3BD24"/>
    </a:accent3>
    <a:accent4>
      <a:srgbClr val="222B75"/>
    </a:accent4>
    <a:accent5>
      <a:srgbClr val="0059A5"/>
    </a:accent5>
    <a:accent6>
      <a:srgbClr val="007EC3"/>
    </a:accent6>
    <a:hlink>
      <a:srgbClr val="5FABD6"/>
    </a:hlink>
    <a:folHlink>
      <a:srgbClr val="0059A5"/>
    </a:folHlink>
  </a:clrScheme>
</a:themeOverride>
</file>

<file path=ppt/theme/themeOverride6.xml><?xml version="1.0" encoding="utf-8"?>
<a:themeOverride xmlns:a="http://schemas.openxmlformats.org/drawingml/2006/main">
  <a:clrScheme name="Aflatoun">
    <a:dk1>
      <a:srgbClr val="222B75"/>
    </a:dk1>
    <a:lt1>
      <a:srgbClr val="FFFFFF"/>
    </a:lt1>
    <a:dk2>
      <a:srgbClr val="0059A5"/>
    </a:dk2>
    <a:lt2>
      <a:srgbClr val="E7E6E6"/>
    </a:lt2>
    <a:accent1>
      <a:srgbClr val="0059A5"/>
    </a:accent1>
    <a:accent2>
      <a:srgbClr val="007EC3"/>
    </a:accent2>
    <a:accent3>
      <a:srgbClr val="E3BD24"/>
    </a:accent3>
    <a:accent4>
      <a:srgbClr val="222B75"/>
    </a:accent4>
    <a:accent5>
      <a:srgbClr val="0059A5"/>
    </a:accent5>
    <a:accent6>
      <a:srgbClr val="007EC3"/>
    </a:accent6>
    <a:hlink>
      <a:srgbClr val="5FABD6"/>
    </a:hlink>
    <a:folHlink>
      <a:srgbClr val="0059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9f37fe9-61a4-4e3f-ad8c-92bb15c5b4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B85BD5FF2F3A43AD6DFAB5A4A4477E" ma:contentTypeVersion="16" ma:contentTypeDescription="Een nieuw document maken." ma:contentTypeScope="" ma:versionID="1d473d202b3761ec8aafa23dffa752bc">
  <xsd:schema xmlns:xsd="http://www.w3.org/2001/XMLSchema" xmlns:xs="http://www.w3.org/2001/XMLSchema" xmlns:p="http://schemas.microsoft.com/office/2006/metadata/properties" xmlns:ns3="89f37fe9-61a4-4e3f-ad8c-92bb15c5b46b" xmlns:ns4="50616291-0ceb-41f4-a455-9a7d29f2aef5" targetNamespace="http://schemas.microsoft.com/office/2006/metadata/properties" ma:root="true" ma:fieldsID="e53598fff70c1e081b9a17ba68510681" ns3:_="" ns4:_="">
    <xsd:import namespace="89f37fe9-61a4-4e3f-ad8c-92bb15c5b46b"/>
    <xsd:import namespace="50616291-0ceb-41f4-a455-9a7d29f2aef5"/>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f37fe9-61a4-4e3f-ad8c-92bb15c5b46b"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616291-0ceb-41f4-a455-9a7d29f2aef5" elementFormDefault="qualified">
    <xsd:import namespace="http://schemas.microsoft.com/office/2006/documentManagement/types"/>
    <xsd:import namespace="http://schemas.microsoft.com/office/infopath/2007/PartnerControls"/>
    <xsd:element name="SharedWithUsers" ma:index="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Gedeeld met details" ma:internalName="SharedWithDetails" ma:readOnly="true">
      <xsd:simpleType>
        <xsd:restriction base="dms:Note">
          <xsd:maxLength value="255"/>
        </xsd:restriction>
      </xsd:simpleType>
    </xsd:element>
    <xsd:element name="SharingHintHash" ma:index="11"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1CE805-B880-4BB6-8E52-1CFD6855D310}">
  <ds:schemaRefs>
    <ds:schemaRef ds:uri="http://schemas.microsoft.com/sharepoint/v3/contenttype/forms"/>
  </ds:schemaRefs>
</ds:datastoreItem>
</file>

<file path=customXml/itemProps2.xml><?xml version="1.0" encoding="utf-8"?>
<ds:datastoreItem xmlns:ds="http://schemas.openxmlformats.org/officeDocument/2006/customXml" ds:itemID="{7DF68156-D1BF-46A6-91A2-6D1627577EB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89f37fe9-61a4-4e3f-ad8c-92bb15c5b46b"/>
    <ds:schemaRef ds:uri="50616291-0ceb-41f4-a455-9a7d29f2aef5"/>
    <ds:schemaRef ds:uri="http://www.w3.org/XML/1998/namespace"/>
    <ds:schemaRef ds:uri="http://purl.org/dc/dcmitype/"/>
  </ds:schemaRefs>
</ds:datastoreItem>
</file>

<file path=customXml/itemProps3.xml><?xml version="1.0" encoding="utf-8"?>
<ds:datastoreItem xmlns:ds="http://schemas.openxmlformats.org/officeDocument/2006/customXml" ds:itemID="{36636BA3-112B-4B6B-8335-D870173D3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f37fe9-61a4-4e3f-ad8c-92bb15c5b46b"/>
    <ds:schemaRef ds:uri="50616291-0ceb-41f4-a455-9a7d29f2ae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1935</Words>
  <Application>Microsoft Office PowerPoint</Application>
  <PresentationFormat>Widescreen</PresentationFormat>
  <Paragraphs>258</Paragraphs>
  <Slides>30</Slides>
  <Notes>25</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Montserrat Medium</vt:lpstr>
      <vt:lpstr>Montserrat ExtraBold</vt:lpstr>
      <vt:lpstr>System Font Regular</vt:lpstr>
      <vt:lpstr>Arial</vt:lpstr>
      <vt:lpstr>Georgia</vt:lpstr>
      <vt:lpstr>Montserrat</vt:lpstr>
      <vt:lpstr>Montserrat Black</vt:lpstr>
      <vt:lpstr>Calibri</vt:lpstr>
      <vt:lpstr>Montserrat Ultra-Bold</vt:lpstr>
      <vt:lpstr>Wingdings</vt:lpstr>
      <vt:lpstr>Office Theme</vt:lpstr>
      <vt:lpstr>PowerPoint Presentation</vt:lpstr>
      <vt:lpstr>Empowering Change</vt:lpstr>
      <vt:lpstr>Our Purpose and Aspirations</vt:lpstr>
      <vt:lpstr>What is Aflatoun International?</vt:lpstr>
      <vt:lpstr>The Social Franchise Model</vt:lpstr>
      <vt:lpstr>What we do?</vt:lpstr>
      <vt:lpstr>Scaling Financial Education Through Localized Approaches</vt:lpstr>
      <vt:lpstr>Our Theory of Change</vt:lpstr>
      <vt:lpstr>Our Theory of Change</vt:lpstr>
      <vt:lpstr>Three Elements  to Energise Children Worldwide</vt:lpstr>
      <vt:lpstr>Three Elements to Energise Children Worldwide</vt:lpstr>
      <vt:lpstr>Aflatoun Life Skills, Financial &amp; Entrepreneurship Education</vt:lpstr>
      <vt:lpstr>Three Elements to Energise Children Worldwide</vt:lpstr>
      <vt:lpstr>Active Learning Methods</vt:lpstr>
      <vt:lpstr>Trainings and capacity building</vt:lpstr>
      <vt:lpstr>Trainings and capacity building</vt:lpstr>
      <vt:lpstr>Three Elements to Energise Children Worldwide</vt:lpstr>
      <vt:lpstr>Ignition – How we do it?</vt:lpstr>
      <vt:lpstr>Our Supplements: Addressing Local Challenges</vt:lpstr>
      <vt:lpstr>Contextualisation and Local Ownership: Empowering Country-Level Adaptation</vt:lpstr>
      <vt:lpstr>Examples of Local Contextualisation of Aflatoun Curricula</vt:lpstr>
      <vt:lpstr>Empowering Educators Through Certification</vt:lpstr>
      <vt:lpstr>National Integration: Integrating Into National Education System, Driving Inclusion and Quality at Scale.</vt:lpstr>
      <vt:lpstr>PowerPoint Presentation</vt:lpstr>
      <vt:lpstr>Proven Value: The Economic Impact of Social and Financial Education</vt:lpstr>
      <vt:lpstr>Our Impact Evaluations</vt:lpstr>
      <vt:lpstr>Global Recognition</vt:lpstr>
      <vt:lpstr>Our goals for 2026</vt:lpstr>
      <vt:lpstr>Are you  with us?  Join our mission!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Marlijn van der Lans</dc:creator>
  <cp:lastModifiedBy>Magdalena Gawlak</cp:lastModifiedBy>
  <cp:revision>7</cp:revision>
  <cp:lastPrinted>2025-01-28T08:09:10Z</cp:lastPrinted>
  <dcterms:created xsi:type="dcterms:W3CDTF">2023-04-21T10:56:54Z</dcterms:created>
  <dcterms:modified xsi:type="dcterms:W3CDTF">2025-04-01T12:29:59Z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0x010100A4B85BD5FF2F3A43AD6DFAB5A4A4477E</vt:lpwstr>
  </property>
  <property fmtid="{D5CDD505-2E9C-101B-9397-08002B2CF9AE}" pid="3" name="MediaServiceImageTags">
    <vt:lpwstr/>
  </property>
  <property fmtid="{D5CDD505-2E9C-101B-9397-08002B2CF9AE}" pid="4" name="_MarkAsFinal">
    <vt:bool>true</vt:bool>
  </property>
</Properties>
</file>